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939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7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7166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485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14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36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48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89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97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18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35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30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83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EE673-BCF7-42ED-9096-622B40B5C97F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FD9157-6C55-4873-8E71-2B79482C4F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9409" y="631043"/>
            <a:ext cx="9144000" cy="378891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Казахстанского агротехнического колледжа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78172" y="1433016"/>
            <a:ext cx="12909880" cy="4807424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 – БІРЛІКТІҢ ҚҰДІРЕТІ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– СИЛА ЕДИНСТВА</a:t>
            </a:r>
          </a:p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6" descr="Академия празднует День языков народа Республики Казахстан… — Костанайская  академия МВД РК имени Ш. Кабылбае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Академия празднует День языков народа Республики Казахстан… — Костанайская  академия МВД РК имени Ш. Кабылбаев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409" y="3019570"/>
            <a:ext cx="7560859" cy="36439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38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6" descr="День языков народа Казахстана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77334" y="1378425"/>
            <a:ext cx="8596668" cy="5090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Казахстан!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Богатая земля!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Щедра ты недрами, озерами,  хлебами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Но именно богата та страна, 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Что славится своими сыновьями.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Пусть говорим на разных языках,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На разных языках поем мы песни,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Но славим в них тебя, мой Казахстан,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Объединивший все народы вместе!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4461"/>
            <a:ext cx="8596668" cy="388077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Президента Республики от 20 января 1998 года, с целью воспитания любви и уважения к родному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своей стране и расширении знаний о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традициях разных национальностей, в стране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установлен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Казахстана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отмечается в третье воскресенье сентября.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Сегодня день языков народов Казахстана - «Qazaqstan» Ұлттық телеарнас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3905285"/>
            <a:ext cx="4763068" cy="259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00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Казахстана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241946"/>
            <a:ext cx="9110229" cy="479941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праздника — сохранение целостности многонационального народа Казахстана, развитие и распространение казахского языка, воспитание детей в духе уважения культуры и традиций не только своего народа, но и всех, кто населяет большие просторы страны. Интерес к родному языку, стремление осваивать его в письменной и устной форме, определяет культуру каждого человека. Конституция Республики Казахстан (1995), Концепция «О языковой политике» (1996) и «Закон о языке» (1997) предусматривают, что языки Республики служат средством межнационального согласия и духовного сотрудничества и определяют многоязычие страны. 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school40.kz/up/news/20170918rg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906" y="3930555"/>
            <a:ext cx="3210873" cy="2927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19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6663"/>
            <a:ext cx="8596668" cy="4594699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языков и культур – это мощь нашей   Республики, монолит, на котором можно строить будущее. Каждый гражданин Казахстана имеет право  на  то, чтобы пользоваться  родным языком, на свободный выбор языка общения, воспитания, обучения и творчества.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Сценарий концерта, посвященного Дню языков народ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865" y="3596008"/>
            <a:ext cx="43815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5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5218" y="1228299"/>
            <a:ext cx="8468784" cy="481306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– благополучие народа, он способствует объединению и сплочению наций. Язык – средство воспитания и опора, связывающая  взаимоотношения людей. День языков – признак дружбы, родства и единства всех граждан нашей страны.  А дружба народов, взаимопонимание и сотрудничество – главная опора строительства нового Казахстана.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Дружба народов на одной земле дорогого стоит — Otyrar.K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306" y="3985123"/>
            <a:ext cx="5412712" cy="267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955342" y="1241947"/>
            <a:ext cx="8639032" cy="9907784"/>
          </a:xfrm>
        </p:spPr>
        <p:txBody>
          <a:bodyPr>
            <a:normAutofit/>
          </a:bodyPr>
          <a:lstStyle/>
          <a:p>
            <a:pPr algn="just" fontAlgn="base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языков, культур – это движущая сила Казахстана. В республике проживают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130национальностей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этом каждая из них имеет неповторимую духовную и материальную культуру, свою историю, традиции и обычаи.</a:t>
            </a:r>
          </a:p>
          <a:p>
            <a:pPr algn="just" fontAlgn="base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– это символ дружбы всех народов Казахстана. Языковая политика и ее реализация в Казахстане способствует формированию толерантности, развитию культуры и дружбы народов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День языков народов Казахстана «Тіл-тірегіміз, соғып тұрған жүрегіміз!» »  КГУ &quot;Гимназия №27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905" y="4394579"/>
            <a:ext cx="2846056" cy="2361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99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языков народа Казахстана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8" name="Picture 4" descr="Презентация ко Дню языков народов Республики Казахстан - классному  руководителю,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240" y="1270000"/>
            <a:ext cx="7726680" cy="5288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0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244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Библиотека Казахстанского агротехнического колледжа</vt:lpstr>
      <vt:lpstr>День языков народа Казахстана</vt:lpstr>
      <vt:lpstr>День языков народа Казахстана</vt:lpstr>
      <vt:lpstr>День языков народа Казахстана</vt:lpstr>
      <vt:lpstr>День языков народа Казахстана</vt:lpstr>
      <vt:lpstr>День языков народа Казахстана</vt:lpstr>
      <vt:lpstr>День языков народа Казахстана</vt:lpstr>
      <vt:lpstr>День языков народа Казахстана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Библиотека Казахстанского агротехнического колледжа</dc:title>
  <dc:creator>Adm</dc:creator>
  <cp:lastModifiedBy>Adm</cp:lastModifiedBy>
  <cp:revision>11</cp:revision>
  <dcterms:created xsi:type="dcterms:W3CDTF">2020-09-21T13:32:32Z</dcterms:created>
  <dcterms:modified xsi:type="dcterms:W3CDTF">2020-09-21T15:56:21Z</dcterms:modified>
</cp:coreProperties>
</file>