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70" r:id="rId3"/>
    <p:sldId id="264" r:id="rId4"/>
    <p:sldId id="258" r:id="rId5"/>
    <p:sldId id="272" r:id="rId6"/>
    <p:sldId id="271" r:id="rId7"/>
    <p:sldId id="273" r:id="rId8"/>
    <p:sldId id="267" r:id="rId9"/>
    <p:sldId id="260" r:id="rId10"/>
    <p:sldId id="261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6071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A59BB-8BDC-4D08-84C0-8CFA4705B34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9F20B-2DF6-485D-BBD8-2F7E0BA16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1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59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9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8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46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1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5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3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2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3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9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5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2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9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603486-1194-44A4-A61B-8F3788E3BED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7989AF-5768-4AC8-8BA2-E0320E38B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etropavltv.kz/images/2e15a8fe64bb848a90e4484e524dfa63-700x39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71290" cy="5615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"/>
            <a:ext cx="11964473" cy="17644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2400" b="1" cap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1993 году в Казахстане был принят Закон «О реабилитации жертв политических репрессий». С тех пор органами прокуратуры реабилитировано более 340 тысяч незаконно репрессированных.  С них снято клеймо «враг народа» и  возвращены честные имена.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" y="1849865"/>
            <a:ext cx="2381250" cy="2952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68" y="2183907"/>
            <a:ext cx="3452211" cy="2370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83" y="2611942"/>
            <a:ext cx="4571463" cy="30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317" y="10625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жертвам политических репрессий в п. </a:t>
            </a:r>
            <a:r>
              <a:rPr lang="ru-RU" sz="2400" b="1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Карабалык</a:t>
            </a:r>
            <a:endParaRPr lang="ru-RU" sz="24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www.sakharov-center.ru/asfcd/pam/photos/photo_big/100205P000409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1" y="1004552"/>
            <a:ext cx="6375042" cy="462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4" y="193184"/>
            <a:ext cx="11204620" cy="1644582"/>
          </a:xfrm>
        </p:spPr>
        <p:txBody>
          <a:bodyPr>
            <a:noAutofit/>
          </a:bodyPr>
          <a:lstStyle/>
          <a:p>
            <a:pPr algn="r"/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«Знать надо, чтобы помнить, помнить, чтобы не забывать, чтобы трагедий, </a:t>
            </a:r>
            <a:b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 той, что была на нашей земле более полувека назад не повторялось…» Р. Рождественский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Объект 3" descr="https://im0-tub-kz.yandex.net/i?id=95e801c54bb7cb26f4053fcbe1848f2f&amp;n=13&amp;exp=1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6" y="1837765"/>
            <a:ext cx="8641724" cy="427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5083"/>
            <a:ext cx="10396882" cy="115196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Когда в степи зацветают красные тюльпаны в Казахстане отмечают День памяти жертв  политических репрессий. Кажется, сама природа разлилась кровью, вспоминая страшные дни 20 – 30-х годов, когда в степь пришла смерть. Чтобы оставаться людьми – нужно помнить. Сколько в человеке памяти – столько в нем и человека. Знать, что происходило с твоим народом, в твоей стране, не только наш гражданский, но и человеческий долг</a:t>
            </a: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cap="none" dirty="0" smtClean="0">
                <a:solidFill>
                  <a:srgbClr val="0070C0"/>
                </a:solidFill>
              </a:rPr>
              <a:t/>
            </a:r>
            <a:br>
              <a:rPr lang="ru-RU" cap="none" dirty="0" smtClean="0">
                <a:solidFill>
                  <a:srgbClr val="0070C0"/>
                </a:solidFill>
              </a:rPr>
            </a:br>
            <a:endParaRPr lang="ru-RU" cap="none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avatars.mds.yandex.net/get-pdb/2322521/39b71628-979b-4ac6-b8ad-2dc0894967d3/s1200?webp=false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2" y="2640170"/>
            <a:ext cx="5885645" cy="3683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85" y="180304"/>
            <a:ext cx="11300569" cy="16832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1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Указу Президента Республики Казахстан от 5 апреля 1997 года № 3443, ежегодно 31 мая страна отмечает День памяти жертв политических репрессий.</a:t>
            </a:r>
            <a:br>
              <a:rPr lang="ru-RU" sz="31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pbs.twimg.com/media/Bo7ox4BIQAIKVq-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96" y="1558344"/>
            <a:ext cx="3005437" cy="4700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1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74" y="1893316"/>
            <a:ext cx="5080000" cy="3619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1667" y="218940"/>
            <a:ext cx="11539472" cy="184533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 marL="0" indent="0" algn="just">
              <a:buNone/>
            </a:pPr>
            <a:r>
              <a:rPr lang="ru-RU" sz="24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Казахстан были депортированы  многие  миллионы советских граждан. В Советском Союзе на карательную систему работало 953 лагеря и поселе­ния. В Казахстане в 1937-1938 гг. незаконно осуждено более 100 тысяч человек, около 25 тысяч из них - расстреляны.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71" y="1831972"/>
            <a:ext cx="3645568" cy="2611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6" y="3703066"/>
            <a:ext cx="4063821" cy="2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0304"/>
            <a:ext cx="10396883" cy="1657461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Казахстана было создано 11 лагерей ГУЛАГ: Алжир, </a:t>
            </a:r>
            <a:r>
              <a:rPr lang="ru-RU" sz="27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Карлаг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Дальний, Степной, Песчаный, </a:t>
            </a:r>
            <a:r>
              <a:rPr lang="ru-RU" sz="27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Камышлаг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Актюбинский, </a:t>
            </a:r>
            <a:r>
              <a:rPr lang="ru-RU" sz="27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Джезказганлаг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Петропавловский, лагерь </a:t>
            </a:r>
            <a:r>
              <a:rPr lang="ru-RU" sz="27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Кингир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7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ds04.infourok.ru/uploads/ex/01ef/000370d6-4ed72b3e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40" y="1545465"/>
            <a:ext cx="6102271" cy="4842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1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и до середины 20 века Казахстан превратился в одну большую тюрьму. На протяжении почти 30 лет на территории страны действовали одни из самых большей лагерей ГУЛАГа - Карагандинский исправительно-трудовой лагерь, более известный как </a:t>
            </a:r>
            <a:r>
              <a:rPr lang="ru-RU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Карлаг</a:t>
            </a: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так называемый Алжир - </a:t>
            </a:r>
            <a:r>
              <a:rPr lang="ru-RU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Акмолинский</a:t>
            </a: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лагерь жен изменников родины. </a:t>
            </a:r>
            <a:b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ztb.kz/media/imperavi/5b0fc9755e14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06" y="2063750"/>
            <a:ext cx="6188475" cy="427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Карлаг</a:t>
            </a: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место заключения сложно назвать просто лагерем. Своими территориальными масштабами, числом прошедших его и оставшихся навсегда здесь людей, своими законами и распорядком жизни </a:t>
            </a:r>
            <a:r>
              <a:rPr lang="ru-RU" sz="24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Карлаг</a:t>
            </a: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вполне можно было назвать государством в государстве, Вавилоном, где вместе были собраны представители множества национальностей и слоев общества.</a:t>
            </a:r>
            <a:b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fsd.kopilkaurokov.ru/uploads/user_file_573be7ebda3c0/img_user_file_573be7ebda3c0_1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14" y="2021983"/>
            <a:ext cx="5892444" cy="432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296214"/>
            <a:ext cx="11204620" cy="154155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егодня мы вспоминаем имена великих сынов Отечества, погибших в те страшные годы:     Ахмета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Байтурсынова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Алихана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Букейханова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Магжана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Жумабаева, 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Шакарима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Кудайбердиева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Ураза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Джандосова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Беймбета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Майлина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Турара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Рыскулова,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Мыржакыпа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Дулатова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Сакена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Сейфуллина,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Мухамеджана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Тынышпаева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Санжара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cap="none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тысячи других.</a:t>
            </a:r>
            <a:br>
              <a:rPr lang="ru-RU" sz="27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f.azh.kz/news/5958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61" y="1957589"/>
            <a:ext cx="8912179" cy="4666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9413" y="0"/>
            <a:ext cx="11535482" cy="2326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 marL="0" indent="0" algn="just">
              <a:buNone/>
            </a:pPr>
            <a:r>
              <a:rPr lang="ru-RU" sz="24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 по своей воле в Казахстане оказалось полтора миллиона человек: 800 тысяч немцев, 507 тысяч представителей народов Северного Кавказа, 19 тысяч корейских семей, 102 тысячи поляков.  Казахский народ помог депортированным выжить и устоять перед страшным маховиком тоталитарного государства.  сейчас Казахстан-дружная семья , где народы обрели вторую родину.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2943897"/>
            <a:ext cx="3390900" cy="266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2" y="2847385"/>
            <a:ext cx="3997585" cy="3099433"/>
          </a:xfrm>
          <a:prstGeom prst="rect">
            <a:avLst/>
          </a:prstGeom>
        </p:spPr>
      </p:pic>
      <p:pic>
        <p:nvPicPr>
          <p:cNvPr id="8" name="Рисунок 7" descr="https://im0-tub-kz.yandex.net/i?id=6d28677e6fcdef199d580f3769bbd362-l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97" y="1943631"/>
            <a:ext cx="4124325" cy="263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2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720</TotalTime>
  <Words>113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      Когда в степи зацветают красные тюльпаны в Казахстане отмечают День памяти жертв  политических репрессий. Кажется, сама природа разлилась кровью, вспоминая страшные дни 20 – 30-х годов, когда в степь пришла смерть. Чтобы оставаться людьми – нужно помнить. Сколько в человеке памяти – столько в нем и человека. Знать, что происходило с твоим народом, в твоей стране, не только наш гражданский, но и человеческий долг. </vt:lpstr>
      <vt:lpstr>Согласно Указу Президента Республики Казахстан от 5 апреля 1997 года № 3443, ежегодно 31 мая страна отмечает День памяти жертв политических репрессий. </vt:lpstr>
      <vt:lpstr>Презентация PowerPoint</vt:lpstr>
      <vt:lpstr> На территории Казахстана было создано 11 лагерей ГУЛАГ: Алжир, Карлаг, Дальний, Степной, Песчаный, Камышлаг, Актюбинский, Джезказганлаг, Петропавловский, лагерь Кингир и Усть-Каменогорский. </vt:lpstr>
      <vt:lpstr>С начала и до середины 20 века Казахстан превратился в одну большую тюрьму. На протяжении почти 30 лет на территории страны действовали одни из самых большей лагерей ГУЛАГа - Карагандинский исправительно-трудовой лагерь, более известный как Карлаг, и так называемый Алжир - Акмолинский лагерь жен изменников родины.  </vt:lpstr>
      <vt:lpstr>Карлаг. Это место заключения сложно назвать просто лагерем. Своими территориальными масштабами, числом прошедших его и оставшихся навсегда здесь людей, своими законами и распорядком жизни Карлаг вполне можно было назвать государством в государстве, Вавилоном, где вместе были собраны представители множества национальностей и слоев общества. </vt:lpstr>
      <vt:lpstr>  Сегодня мы вспоминаем имена великих сынов Отечества, погибших в те страшные годы:     Ахмета Байтурсынова, Алихана Букейханова, Магжана Жумабаева,  Шакарима Кудайбердиева, Ураза Джандосова, Беймбета Майлина, Турара Рыскулова, Мыржакыпа Дулатова, Сакена Сейфуллина, Мухамеджана Тынышпаева, Санжара Асфендиярова   и тысячи других. </vt:lpstr>
      <vt:lpstr>Презентация PowerPoint</vt:lpstr>
      <vt:lpstr>Презентация PowerPoint</vt:lpstr>
      <vt:lpstr>Памятник жертвам политических репрессий в п. Карабалык</vt:lpstr>
      <vt:lpstr>«Знать надо, чтобы помнить, помнить, чтобы не забывать, чтобы трагедий,  подобных той, что была на нашей земле более полувека назад не повторялось…» Р. Рождественский 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мая – день памяти жертв политических репрессий</dc:title>
  <dc:creator>maskin_94@mail.ru</dc:creator>
  <cp:lastModifiedBy>Adm</cp:lastModifiedBy>
  <cp:revision>46</cp:revision>
  <dcterms:created xsi:type="dcterms:W3CDTF">2014-03-03T15:45:24Z</dcterms:created>
  <dcterms:modified xsi:type="dcterms:W3CDTF">2020-05-28T17:38:31Z</dcterms:modified>
</cp:coreProperties>
</file>