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7"/>
  </p:notesMasterIdLst>
  <p:sldIdLst>
    <p:sldId id="317" r:id="rId2"/>
    <p:sldId id="318" r:id="rId3"/>
    <p:sldId id="300" r:id="rId4"/>
    <p:sldId id="299" r:id="rId5"/>
    <p:sldId id="298" r:id="rId6"/>
    <p:sldId id="297" r:id="rId7"/>
    <p:sldId id="301" r:id="rId8"/>
    <p:sldId id="302" r:id="rId9"/>
    <p:sldId id="305" r:id="rId10"/>
    <p:sldId id="304" r:id="rId11"/>
    <p:sldId id="303" r:id="rId12"/>
    <p:sldId id="308" r:id="rId13"/>
    <p:sldId id="307" r:id="rId14"/>
    <p:sldId id="306" r:id="rId15"/>
    <p:sldId id="309" r:id="rId16"/>
    <p:sldId id="312" r:id="rId17"/>
    <p:sldId id="311" r:id="rId18"/>
    <p:sldId id="310" r:id="rId19"/>
    <p:sldId id="313" r:id="rId20"/>
    <p:sldId id="314" r:id="rId21"/>
    <p:sldId id="316" r:id="rId22"/>
    <p:sldId id="315" r:id="rId23"/>
    <p:sldId id="321" r:id="rId24"/>
    <p:sldId id="320" r:id="rId25"/>
    <p:sldId id="319" r:id="rId26"/>
    <p:sldId id="326" r:id="rId27"/>
    <p:sldId id="324" r:id="rId28"/>
    <p:sldId id="323" r:id="rId29"/>
    <p:sldId id="322" r:id="rId30"/>
    <p:sldId id="330" r:id="rId31"/>
    <p:sldId id="331" r:id="rId32"/>
    <p:sldId id="329" r:id="rId33"/>
    <p:sldId id="328" r:id="rId34"/>
    <p:sldId id="327" r:id="rId35"/>
    <p:sldId id="336" r:id="rId36"/>
    <p:sldId id="337" r:id="rId37"/>
    <p:sldId id="335" r:id="rId38"/>
    <p:sldId id="334" r:id="rId39"/>
    <p:sldId id="333" r:id="rId40"/>
    <p:sldId id="332" r:id="rId41"/>
    <p:sldId id="341" r:id="rId42"/>
    <p:sldId id="340" r:id="rId43"/>
    <p:sldId id="339" r:id="rId44"/>
    <p:sldId id="338" r:id="rId45"/>
    <p:sldId id="343"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7" autoAdjust="0"/>
    <p:restoredTop sz="94660"/>
  </p:normalViewPr>
  <p:slideViewPr>
    <p:cSldViewPr>
      <p:cViewPr>
        <p:scale>
          <a:sx n="94" d="100"/>
          <a:sy n="94" d="100"/>
        </p:scale>
        <p:origin x="-918"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FF768C-7877-4A2E-A7E1-CC76A3ECE4CD}" type="datetimeFigureOut">
              <a:rPr lang="ru-RU" smtClean="0"/>
              <a:t>20.11.2019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5844D-8E0A-4457-AE81-6FAD9D4DF2E8}" type="slidenum">
              <a:rPr lang="ru-RU" smtClean="0"/>
              <a:t>‹#›</a:t>
            </a:fld>
            <a:endParaRPr lang="ru-RU"/>
          </a:p>
        </p:txBody>
      </p:sp>
    </p:spTree>
    <p:extLst>
      <p:ext uri="{BB962C8B-B14F-4D97-AF65-F5344CB8AC3E}">
        <p14:creationId xmlns:p14="http://schemas.microsoft.com/office/powerpoint/2010/main" val="317496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25844D-8E0A-4457-AE81-6FAD9D4DF2E8}" type="slidenum">
              <a:rPr lang="ru-RU" smtClean="0"/>
              <a:t>3</a:t>
            </a:fld>
            <a:endParaRPr lang="ru-RU"/>
          </a:p>
        </p:txBody>
      </p:sp>
    </p:spTree>
    <p:extLst>
      <p:ext uri="{BB962C8B-B14F-4D97-AF65-F5344CB8AC3E}">
        <p14:creationId xmlns:p14="http://schemas.microsoft.com/office/powerpoint/2010/main" val="1354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Описание:</a:t>
            </a:r>
          </a:p>
        </p:txBody>
      </p:sp>
      <p:sp>
        <p:nvSpPr>
          <p:cNvPr id="4" name="Номер слайда 3"/>
          <p:cNvSpPr>
            <a:spLocks noGrp="1"/>
          </p:cNvSpPr>
          <p:nvPr>
            <p:ph type="sldNum" sz="quarter" idx="10"/>
          </p:nvPr>
        </p:nvSpPr>
        <p:spPr/>
        <p:txBody>
          <a:bodyPr/>
          <a:lstStyle/>
          <a:p>
            <a:fld id="{4B25844D-8E0A-4457-AE81-6FAD9D4DF2E8}" type="slidenum">
              <a:rPr lang="ru-RU" smtClean="0"/>
              <a:t>4</a:t>
            </a:fld>
            <a:endParaRPr lang="ru-RU"/>
          </a:p>
        </p:txBody>
      </p:sp>
    </p:spTree>
    <p:extLst>
      <p:ext uri="{BB962C8B-B14F-4D97-AF65-F5344CB8AC3E}">
        <p14:creationId xmlns:p14="http://schemas.microsoft.com/office/powerpoint/2010/main" val="3207124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03CD6-2B5A-4DA5-A42B-18A568712361}"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B171DD-5E7F-438D-88F6-6F3AED97D0FB}"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FD018-43CB-41A1-BF75-D7617EFB61FB}"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22D4C2-B5F7-4843-9C97-672BC5C734CA}"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772974-1B01-42E6-A97B-82FDFEA19104}"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86F5D-D1CC-47D5-87F3-2F716E5A9827}"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BE65268-90F8-4D7B-8A71-42AEB5130A26}"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051CAE-0919-485F-B823-6F3B6C32170F}"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335871A-F6AC-4B27-8807-5921A5916C05}"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ED4553-608F-40BD-BA55-67C3364579C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8D1C0E-36FD-4123-8080-67A019A766BD}"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sndAc>
          <p:stSnd>
            <p:snd r:embed="rId1"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C055350-04C0-4582-8163-311A21E94D7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250">
        <p:sndAc>
          <p:stSnd>
            <p:snd r:embed="rId13" name="chimes.wav"/>
          </p:stSnd>
        </p:sndAc>
      </p:transition>
    </mc:Choice>
    <mc:Fallback xmlns="">
      <p:transition spd="slow">
        <p:sndAc>
          <p:stSnd>
            <p:snd r:embed="rId14" name="chimes.wav"/>
          </p:stSnd>
        </p:sndAc>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5" name="Рисунок 4" descr="https://ru.kyzylorda-news.kz/uploads/posts/2018-07/1531199166_17stonovykhknig1.jpg"/>
          <p:cNvPicPr/>
          <p:nvPr/>
        </p:nvPicPr>
        <p:blipFill>
          <a:blip r:embed="rId3">
            <a:extLst>
              <a:ext uri="{28A0092B-C50C-407E-A947-70E740481C1C}">
                <a14:useLocalDpi xmlns:a14="http://schemas.microsoft.com/office/drawing/2010/main" val="0"/>
              </a:ext>
            </a:extLst>
          </a:blip>
          <a:srcRect/>
          <a:stretch>
            <a:fillRect/>
          </a:stretch>
        </p:blipFill>
        <p:spPr bwMode="auto">
          <a:xfrm>
            <a:off x="35496" y="0"/>
            <a:ext cx="9108504" cy="6858000"/>
          </a:xfrm>
          <a:prstGeom prst="rect">
            <a:avLst/>
          </a:prstGeom>
          <a:noFill/>
          <a:ln>
            <a:noFill/>
          </a:ln>
        </p:spPr>
      </p:pic>
    </p:spTree>
    <p:extLst>
      <p:ext uri="{BB962C8B-B14F-4D97-AF65-F5344CB8AC3E}">
        <p14:creationId xmlns:p14="http://schemas.microsoft.com/office/powerpoint/2010/main" val="1446499734"/>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4221088"/>
            <a:ext cx="8784976" cy="2232248"/>
          </a:xfrm>
        </p:spPr>
        <p:txBody>
          <a:bodyPr/>
          <a:lstStyle/>
          <a:p>
            <a:pPr algn="l"/>
            <a:r>
              <a:rPr lang="ru-RU" sz="1800" dirty="0">
                <a:effectLst/>
              </a:rPr>
              <a:t>Описание:</a:t>
            </a:r>
            <a:br>
              <a:rPr lang="ru-RU" sz="1800" dirty="0">
                <a:effectLst/>
              </a:rPr>
            </a:br>
            <a:r>
              <a:rPr lang="ru-RU" sz="1800" dirty="0">
                <a:effectLst/>
              </a:rPr>
              <a:t>Вместе с издательским домом SAGE </a:t>
            </a:r>
            <a:r>
              <a:rPr lang="ru-RU" sz="1800" dirty="0" err="1">
                <a:effectLst/>
              </a:rPr>
              <a:t>Publishing</a:t>
            </a:r>
            <a:r>
              <a:rPr lang="ru-RU" sz="1800" dirty="0">
                <a:effectLst/>
              </a:rPr>
              <a:t> Дж. </a:t>
            </a:r>
            <a:r>
              <a:rPr lang="ru-RU" sz="1800" dirty="0" err="1">
                <a:effectLst/>
              </a:rPr>
              <a:t>Ритцер</a:t>
            </a:r>
            <a:r>
              <a:rPr lang="ru-RU" sz="1800" dirty="0">
                <a:effectLst/>
              </a:rPr>
              <a:t> и Джефри </a:t>
            </a:r>
            <a:r>
              <a:rPr lang="ru-RU" sz="1800" dirty="0" err="1">
                <a:effectLst/>
              </a:rPr>
              <a:t>Степнийский</a:t>
            </a:r>
            <a:r>
              <a:rPr lang="ru-RU" sz="1800" dirty="0">
                <a:effectLst/>
              </a:rPr>
              <a:t> представляют читателю всесторонний обзор основных теории и школ социологической мысли. Главные теории подаются вместе с биографическими данными, создавая исторический и интеллектуальный контекст. Это позволяет студентам лучше понимать оригинальные работы классических и современных теоретиков, сравнивать и находить отличия между различными концепциями.</a:t>
            </a:r>
            <a:br>
              <a:rPr lang="ru-RU" sz="1800" dirty="0">
                <a:effectLst/>
              </a:rPr>
            </a:br>
            <a:endParaRPr lang="ru-RU" sz="1800" dirty="0"/>
          </a:p>
        </p:txBody>
      </p:sp>
      <p:pic>
        <p:nvPicPr>
          <p:cNvPr id="4" name="Объект 3" descr="Sociological Theory. 10th Edition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95780" y="188640"/>
            <a:ext cx="3348428" cy="4248472"/>
          </a:xfrm>
          <a:prstGeom prst="rect">
            <a:avLst/>
          </a:prstGeom>
          <a:noFill/>
          <a:ln>
            <a:noFill/>
          </a:ln>
        </p:spPr>
      </p:pic>
    </p:spTree>
    <p:extLst>
      <p:ext uri="{BB962C8B-B14F-4D97-AF65-F5344CB8AC3E}">
        <p14:creationId xmlns:p14="http://schemas.microsoft.com/office/powerpoint/2010/main" val="3894703966"/>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3933056"/>
            <a:ext cx="8712968" cy="2808312"/>
          </a:xfrm>
        </p:spPr>
        <p:txBody>
          <a:bodyPr/>
          <a:lstStyle/>
          <a:p>
            <a:pPr algn="l"/>
            <a:r>
              <a:rPr lang="ru-RU" sz="1600" dirty="0">
                <a:effectLst/>
              </a:rPr>
              <a:t>Описание:</a:t>
            </a:r>
            <a:br>
              <a:rPr lang="ru-RU" sz="1600" dirty="0">
                <a:effectLst/>
              </a:rPr>
            </a:br>
            <a:r>
              <a:rPr lang="ru-RU" sz="1600" i="1" dirty="0">
                <a:effectLst/>
              </a:rPr>
              <a:t>Шваб утверждает что эта революция имеет более</a:t>
            </a:r>
            <a:r>
              <a:rPr lang="ru-RU" sz="1600" dirty="0">
                <a:effectLst/>
              </a:rPr>
              <a:t> крупный масштаб, разные формы и обширный по сравнению с предыдущими революциями. Это характеризуется новыми видами технологии, которые стирают границы между физическим, цифровым и биологическим измерениями. Изменения затрагивают все области экономики, индустрий и правительства. В конечном счете, меняется сама концепция человека.</a:t>
            </a:r>
            <a:br>
              <a:rPr lang="ru-RU" sz="1600" dirty="0">
                <a:effectLst/>
              </a:rPr>
            </a:br>
            <a:r>
              <a:rPr lang="ru-RU" sz="1600" dirty="0">
                <a:effectLst/>
              </a:rPr>
              <a:t>Он раскрывает какие технологии будут двигателем революции и какое влияние они будут оказывать на правительства, бизнес, гражданское общество и индивидов. Шваб отвечает на вопрос как лучше использовать эти изменения в лучшую сторону для человечества.</a:t>
            </a:r>
            <a:br>
              <a:rPr lang="ru-RU" sz="1600" dirty="0">
                <a:effectLst/>
              </a:rPr>
            </a:br>
            <a:r>
              <a:rPr lang="ru-RU" sz="1200" dirty="0">
                <a:effectLst/>
              </a:rPr>
              <a:t> </a:t>
            </a:r>
            <a:br>
              <a:rPr lang="ru-RU" sz="1200" dirty="0">
                <a:effectLst/>
              </a:rPr>
            </a:br>
            <a:endParaRPr lang="ru-RU" sz="1200" dirty="0"/>
          </a:p>
        </p:txBody>
      </p:sp>
      <p:pic>
        <p:nvPicPr>
          <p:cNvPr id="4" name="Объект 3" descr="«Төртінші индустриялық революция»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95781" y="116632"/>
            <a:ext cx="2772364" cy="3862248"/>
          </a:xfrm>
          <a:prstGeom prst="rect">
            <a:avLst/>
          </a:prstGeom>
          <a:noFill/>
          <a:ln>
            <a:noFill/>
          </a:ln>
        </p:spPr>
      </p:pic>
    </p:spTree>
    <p:extLst>
      <p:ext uri="{BB962C8B-B14F-4D97-AF65-F5344CB8AC3E}">
        <p14:creationId xmlns:p14="http://schemas.microsoft.com/office/powerpoint/2010/main" val="834992452"/>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4077072"/>
            <a:ext cx="8784976" cy="2664296"/>
          </a:xfrm>
        </p:spPr>
        <p:txBody>
          <a:bodyPr/>
          <a:lstStyle/>
          <a:p>
            <a:pPr algn="l"/>
            <a:r>
              <a:rPr lang="ru-RU" sz="1600" dirty="0">
                <a:effectLst/>
              </a:rPr>
              <a:t>Описание:</a:t>
            </a:r>
            <a:br>
              <a:rPr lang="ru-RU" sz="1600" dirty="0">
                <a:effectLst/>
              </a:rPr>
            </a:br>
            <a:r>
              <a:rPr lang="ru-RU" sz="1600" dirty="0">
                <a:effectLst/>
              </a:rPr>
              <a:t>Сэр Энтони </a:t>
            </a:r>
            <a:r>
              <a:rPr lang="ru-RU" sz="1600" dirty="0" err="1">
                <a:effectLst/>
              </a:rPr>
              <a:t>Кэнни</a:t>
            </a:r>
            <a:r>
              <a:rPr lang="ru-RU" sz="1600" dirty="0">
                <a:effectLst/>
              </a:rPr>
              <a:t> продолжает свое авторитетное руководство по новой истории западной философии, которое охватывает более тысяча лет, начиная с 400 года н.э. Книга охватывает философию с момента основания христианства и ислама до Ренессанса. Средние века были периодом расцвета философии и интеллектуального поиска. Своего пика философия достигла в тринадцатом и четырнадцатом веках с появлением философской системы Томаса Аквинского и Иоанна </a:t>
            </a:r>
            <a:r>
              <a:rPr lang="ru-RU" sz="1600" dirty="0" err="1">
                <a:effectLst/>
              </a:rPr>
              <a:t>Дунс</a:t>
            </a:r>
            <a:r>
              <a:rPr lang="ru-RU" sz="1600" dirty="0">
                <a:effectLst/>
              </a:rPr>
              <a:t> Скота. Книга написана для широкого круга читателей, но очень серьезная для того чтобы дать понимание проблем затронутых великими философами.</a:t>
            </a:r>
            <a:br>
              <a:rPr lang="ru-RU" sz="1600" dirty="0">
                <a:effectLst/>
              </a:rPr>
            </a:br>
            <a:endParaRPr lang="ru-RU" sz="1600" dirty="0"/>
          </a:p>
        </p:txBody>
      </p:sp>
      <p:pic>
        <p:nvPicPr>
          <p:cNvPr id="4" name="Объект 3" descr=" A New History of Western Philosophy (In Four Volumes). Volume 2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131840" y="260648"/>
            <a:ext cx="3024336" cy="3960440"/>
          </a:xfrm>
          <a:prstGeom prst="rect">
            <a:avLst/>
          </a:prstGeom>
          <a:noFill/>
          <a:ln>
            <a:noFill/>
          </a:ln>
        </p:spPr>
      </p:pic>
    </p:spTree>
    <p:extLst>
      <p:ext uri="{BB962C8B-B14F-4D97-AF65-F5344CB8AC3E}">
        <p14:creationId xmlns:p14="http://schemas.microsoft.com/office/powerpoint/2010/main" val="1951085832"/>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77072"/>
            <a:ext cx="8712969" cy="2664296"/>
          </a:xfrm>
        </p:spPr>
        <p:txBody>
          <a:bodyPr/>
          <a:lstStyle/>
          <a:p>
            <a:pPr algn="l"/>
            <a:r>
              <a:rPr lang="ru-RU" sz="1600" dirty="0">
                <a:effectLst/>
              </a:rPr>
              <a:t>Описание:</a:t>
            </a:r>
            <a:br>
              <a:rPr lang="ru-RU" sz="1600" dirty="0">
                <a:effectLst/>
              </a:rPr>
            </a:br>
            <a:r>
              <a:rPr lang="ru-RU" sz="1600" dirty="0">
                <a:effectLst/>
              </a:rPr>
              <a:t>Писательский стиль </a:t>
            </a:r>
            <a:r>
              <a:rPr lang="ru-RU" sz="1600" dirty="0" err="1">
                <a:effectLst/>
              </a:rPr>
              <a:t>Аланда</a:t>
            </a:r>
            <a:r>
              <a:rPr lang="ru-RU" sz="1600" dirty="0">
                <a:effectLst/>
              </a:rPr>
              <a:t> </a:t>
            </a:r>
            <a:r>
              <a:rPr lang="ru-RU" sz="1600" dirty="0" err="1">
                <a:effectLst/>
              </a:rPr>
              <a:t>Барнарда</a:t>
            </a:r>
            <a:r>
              <a:rPr lang="ru-RU" sz="1600" dirty="0">
                <a:effectLst/>
              </a:rPr>
              <a:t> легок для прочтения, но в то же время текст детально описывает комплексные процессы. История антропологии в его трактовке помогает понять исторический контекст великих научных дебатов, генеалогию теории и развитие академических школ в антропологии. Его книга охватывает такие темы как: исторический обзор научного познания до появления антропологии; эволюционизм; теории </a:t>
            </a:r>
            <a:r>
              <a:rPr lang="ru-RU" sz="1600" dirty="0" err="1">
                <a:effectLst/>
              </a:rPr>
              <a:t>диффузионизма</a:t>
            </a:r>
            <a:r>
              <a:rPr lang="ru-RU" sz="1600" dirty="0">
                <a:effectLst/>
              </a:rPr>
              <a:t> и культурных регионов; функционализм и структурно-функционализм; действие-ориентированные теории; Марксизм; релятивизм; постмодернизм</a:t>
            </a:r>
            <a:r>
              <a:rPr lang="ru-RU" sz="1200" dirty="0">
                <a:effectLst/>
              </a:rPr>
              <a:t>. </a:t>
            </a:r>
            <a:br>
              <a:rPr lang="ru-RU" sz="1200" dirty="0">
                <a:effectLst/>
              </a:rPr>
            </a:br>
            <a:endParaRPr lang="ru-RU" sz="1200" dirty="0"/>
          </a:p>
        </p:txBody>
      </p:sp>
      <p:pic>
        <p:nvPicPr>
          <p:cNvPr id="4" name="Объект 3" descr=" History and Theory in Anthropology Theory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987824" y="116632"/>
            <a:ext cx="3024336" cy="4104456"/>
          </a:xfrm>
          <a:prstGeom prst="rect">
            <a:avLst/>
          </a:prstGeom>
          <a:noFill/>
          <a:ln>
            <a:noFill/>
          </a:ln>
        </p:spPr>
      </p:pic>
    </p:spTree>
    <p:extLst>
      <p:ext uri="{BB962C8B-B14F-4D97-AF65-F5344CB8AC3E}">
        <p14:creationId xmlns:p14="http://schemas.microsoft.com/office/powerpoint/2010/main" val="3893238650"/>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4437112"/>
            <a:ext cx="8640960" cy="2232248"/>
          </a:xfrm>
        </p:spPr>
        <p:txBody>
          <a:bodyPr/>
          <a:lstStyle/>
          <a:p>
            <a:pPr algn="l"/>
            <a:r>
              <a:rPr lang="ru-RU" sz="1800" dirty="0">
                <a:effectLst/>
              </a:rPr>
              <a:t>Описание:</a:t>
            </a:r>
            <a:br>
              <a:rPr lang="ru-RU" sz="1800" dirty="0">
                <a:effectLst/>
              </a:rPr>
            </a:br>
            <a:r>
              <a:rPr lang="ru-RU" sz="1800" dirty="0">
                <a:effectLst/>
              </a:rPr>
              <a:t>Книга смогла найти баланс между академичностью и легкостью подачи материала. Данный учебник комплексно охватывая темы приводит социальный анализ реальности, представляет передовые исследования и построен по принципу адаптирующейся педагогики.</a:t>
            </a:r>
            <a:br>
              <a:rPr lang="ru-RU" sz="1800" dirty="0">
                <a:effectLst/>
              </a:rPr>
            </a:br>
            <a:endParaRPr lang="ru-RU" sz="1800" dirty="0"/>
          </a:p>
        </p:txBody>
      </p:sp>
      <p:pic>
        <p:nvPicPr>
          <p:cNvPr id="4" name="Объект 3" descr="Essentials of Sociology. 9th Edition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95780" y="116632"/>
            <a:ext cx="3276420" cy="4176464"/>
          </a:xfrm>
          <a:prstGeom prst="rect">
            <a:avLst/>
          </a:prstGeom>
          <a:noFill/>
          <a:ln>
            <a:noFill/>
          </a:ln>
        </p:spPr>
      </p:pic>
    </p:spTree>
    <p:extLst>
      <p:ext uri="{BB962C8B-B14F-4D97-AF65-F5344CB8AC3E}">
        <p14:creationId xmlns:p14="http://schemas.microsoft.com/office/powerpoint/2010/main" val="3198133725"/>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221088"/>
            <a:ext cx="8568951" cy="2448272"/>
          </a:xfrm>
        </p:spPr>
        <p:txBody>
          <a:bodyPr/>
          <a:lstStyle/>
          <a:p>
            <a:pPr algn="l"/>
            <a:r>
              <a:rPr lang="ru-RU" sz="1800" dirty="0">
                <a:effectLst/>
              </a:rPr>
              <a:t>Описание:</a:t>
            </a:r>
            <a:br>
              <a:rPr lang="ru-RU" sz="1800" dirty="0">
                <a:effectLst/>
              </a:rPr>
            </a:br>
            <a:r>
              <a:rPr lang="ru-RU" sz="1800" dirty="0">
                <a:effectLst/>
              </a:rPr>
              <a:t>Данная книга является адаптацией классического труда </a:t>
            </a:r>
            <a:r>
              <a:rPr lang="ru-RU" sz="1800" dirty="0" err="1">
                <a:effectLst/>
              </a:rPr>
              <a:t>Мэнкью</a:t>
            </a:r>
            <a:r>
              <a:rPr lang="ru-RU" sz="1800" dirty="0">
                <a:effectLst/>
              </a:rPr>
              <a:t>. Главным преимуществом данного учебника является то что автор объясняет экономику с точки зрения читателя. Исследования показывают что этот учебник имеет прикладной характер и бизнес ориентирован. Четко написанный текста книги доступно объясняет политику и экономическую теорию.</a:t>
            </a:r>
            <a:br>
              <a:rPr lang="ru-RU" sz="1800" dirty="0">
                <a:effectLst/>
              </a:rPr>
            </a:br>
            <a:endParaRPr lang="ru-RU" sz="1800" dirty="0"/>
          </a:p>
        </p:txBody>
      </p:sp>
      <p:pic>
        <p:nvPicPr>
          <p:cNvPr id="4" name="Объект 3" descr="Economics. 4th Edition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59832" y="116632"/>
            <a:ext cx="3024336" cy="4320480"/>
          </a:xfrm>
          <a:prstGeom prst="rect">
            <a:avLst/>
          </a:prstGeom>
          <a:noFill/>
          <a:ln>
            <a:noFill/>
          </a:ln>
        </p:spPr>
      </p:pic>
    </p:spTree>
    <p:extLst>
      <p:ext uri="{BB962C8B-B14F-4D97-AF65-F5344CB8AC3E}">
        <p14:creationId xmlns:p14="http://schemas.microsoft.com/office/powerpoint/2010/main" val="117862779"/>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149080"/>
            <a:ext cx="8640959" cy="2592288"/>
          </a:xfrm>
        </p:spPr>
        <p:txBody>
          <a:bodyPr/>
          <a:lstStyle/>
          <a:p>
            <a:pPr algn="l"/>
            <a:r>
              <a:rPr lang="ru-RU" sz="1800" dirty="0">
                <a:effectLst/>
              </a:rPr>
              <a:t>Описание:</a:t>
            </a:r>
            <a:br>
              <a:rPr lang="ru-RU" sz="1800" dirty="0">
                <a:effectLst/>
              </a:rPr>
            </a:br>
            <a:r>
              <a:rPr lang="ru-RU" sz="1800" dirty="0">
                <a:effectLst/>
              </a:rPr>
              <a:t>В книге представлена увлекательная история рождения философии и расцвет его Средиземном море в Древнее века. </a:t>
            </a:r>
            <a:r>
              <a:rPr lang="ru-RU" sz="1800" dirty="0" err="1">
                <a:effectLst/>
              </a:rPr>
              <a:t>Кэнни</a:t>
            </a:r>
            <a:r>
              <a:rPr lang="ru-RU" sz="1800" dirty="0">
                <a:effectLst/>
              </a:rPr>
              <a:t> представляет разные философские школы начиная от Пре-сократовской школы до Эпикурейской. Он рассматривает развитие логики и разума, древних идей о физике (как вещи случаются), метафизике и этике, и первые мысли о душе и боге. Написанный лаконичным языком, но с очень глубоким и серьезным знанием предмета предлагает для нас истинное понимание великих философов. </a:t>
            </a:r>
            <a:br>
              <a:rPr lang="ru-RU" sz="1800" dirty="0">
                <a:effectLst/>
              </a:rPr>
            </a:br>
            <a:endParaRPr lang="ru-RU" sz="1800" dirty="0"/>
          </a:p>
        </p:txBody>
      </p:sp>
      <p:pic>
        <p:nvPicPr>
          <p:cNvPr id="4" name="Объект 3" descr="A New History of Western Philosophy (In Four Volumes). Volume 1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987824" y="188640"/>
            <a:ext cx="3024336" cy="4176464"/>
          </a:xfrm>
          <a:prstGeom prst="rect">
            <a:avLst/>
          </a:prstGeom>
          <a:noFill/>
          <a:ln>
            <a:noFill/>
          </a:ln>
        </p:spPr>
      </p:pic>
    </p:spTree>
    <p:extLst>
      <p:ext uri="{BB962C8B-B14F-4D97-AF65-F5344CB8AC3E}">
        <p14:creationId xmlns:p14="http://schemas.microsoft.com/office/powerpoint/2010/main" val="1799688539"/>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4725144"/>
            <a:ext cx="8712968" cy="2016224"/>
          </a:xfrm>
        </p:spPr>
        <p:txBody>
          <a:bodyPr/>
          <a:lstStyle/>
          <a:p>
            <a:pPr algn="l"/>
            <a:r>
              <a:rPr lang="ru-RU" sz="1800" b="0" dirty="0">
                <a:effectLst/>
              </a:rPr>
              <a:t>Описание:</a:t>
            </a:r>
            <a:br>
              <a:rPr lang="ru-RU" sz="1800" b="0" dirty="0">
                <a:effectLst/>
              </a:rPr>
            </a:br>
            <a:r>
              <a:rPr lang="ru-RU" sz="1800" b="0" dirty="0">
                <a:effectLst/>
              </a:rPr>
              <a:t>История современной психологии является самым читаемым учебником по психологии во всем мире в последние 30 лет. Учебник ценен за его комплексный охват тем и биографический экскурс по предмету. Учебник охватывает период с конца 19 века, то есть весь период современной психологии.</a:t>
            </a:r>
            <a:br>
              <a:rPr lang="ru-RU" sz="1800" b="0" dirty="0">
                <a:effectLst/>
              </a:rPr>
            </a:br>
            <a:r>
              <a:rPr lang="ru-RU" sz="1800" dirty="0"/>
              <a:t/>
            </a:r>
            <a:br>
              <a:rPr lang="ru-RU" sz="1800" dirty="0"/>
            </a:br>
            <a:endParaRPr lang="ru-RU" sz="1800" dirty="0"/>
          </a:p>
        </p:txBody>
      </p:sp>
      <p:pic>
        <p:nvPicPr>
          <p:cNvPr id="4" name="Объект 3" descr="A History of Modern Psychology. 11th Edition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987824" y="188640"/>
            <a:ext cx="3312368" cy="4608512"/>
          </a:xfrm>
          <a:prstGeom prst="rect">
            <a:avLst/>
          </a:prstGeom>
          <a:noFill/>
          <a:ln>
            <a:noFill/>
          </a:ln>
        </p:spPr>
      </p:pic>
    </p:spTree>
    <p:extLst>
      <p:ext uri="{BB962C8B-B14F-4D97-AF65-F5344CB8AC3E}">
        <p14:creationId xmlns:p14="http://schemas.microsoft.com/office/powerpoint/2010/main" val="3427750025"/>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3789040"/>
            <a:ext cx="8856984" cy="2664296"/>
          </a:xfrm>
        </p:spPr>
        <p:txBody>
          <a:bodyPr/>
          <a:lstStyle/>
          <a:p>
            <a:pPr algn="l"/>
            <a:r>
              <a:rPr lang="ru-RU" sz="1800" dirty="0">
                <a:effectLst/>
              </a:rPr>
              <a:t>Описание:</a:t>
            </a:r>
            <a:br>
              <a:rPr lang="ru-RU" sz="1800" dirty="0">
                <a:effectLst/>
              </a:rPr>
            </a:br>
            <a:r>
              <a:rPr lang="ru-RU" sz="1800" dirty="0">
                <a:effectLst/>
              </a:rPr>
              <a:t>Более 700 000 копий этой книги было продано. Великолепное путешествие с Карен </a:t>
            </a:r>
            <a:r>
              <a:rPr lang="ru-RU" sz="1800" dirty="0" err="1">
                <a:effectLst/>
              </a:rPr>
              <a:t>Армстронг</a:t>
            </a:r>
            <a:r>
              <a:rPr lang="ru-RU" sz="1800" dirty="0">
                <a:effectLst/>
              </a:rPr>
              <a:t> как три главные монотеистические религии в мире – Иудаизм, Христианство и Ислам изменили и сформировали Идею бога. Автор исследует как мужчины и женщины со времен Авраама по сегодняшний день воспринимают и чувствуют Бога. </a:t>
            </a:r>
            <a:r>
              <a:rPr lang="ru-RU" sz="1800" dirty="0" err="1">
                <a:effectLst/>
              </a:rPr>
              <a:t>Армстронг</a:t>
            </a:r>
            <a:r>
              <a:rPr lang="ru-RU" sz="1800" dirty="0">
                <a:effectLst/>
              </a:rPr>
              <a:t> раскрывает всю интеллектуальную историю монотеизма начиная с классической философии и средневекового мистицизма до Реформации, Просвещения, и современного скептицизма в одной книге.</a:t>
            </a:r>
            <a:br>
              <a:rPr lang="ru-RU" sz="1800" dirty="0">
                <a:effectLst/>
              </a:rPr>
            </a:br>
            <a:endParaRPr lang="ru-RU" sz="1800" dirty="0"/>
          </a:p>
        </p:txBody>
      </p:sp>
      <p:pic>
        <p:nvPicPr>
          <p:cNvPr id="4" name="Объект 3" descr="A History of God: The 4,000-Year Quest of Judaism, Christianity and Islam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95780" y="116632"/>
            <a:ext cx="2916379" cy="3862248"/>
          </a:xfrm>
          <a:prstGeom prst="rect">
            <a:avLst/>
          </a:prstGeom>
          <a:noFill/>
          <a:ln>
            <a:noFill/>
          </a:ln>
        </p:spPr>
      </p:pic>
    </p:spTree>
    <p:extLst>
      <p:ext uri="{BB962C8B-B14F-4D97-AF65-F5344CB8AC3E}">
        <p14:creationId xmlns:p14="http://schemas.microsoft.com/office/powerpoint/2010/main" val="1831744473"/>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4005064"/>
            <a:ext cx="8928992" cy="2736304"/>
          </a:xfrm>
        </p:spPr>
        <p:txBody>
          <a:bodyPr/>
          <a:lstStyle/>
          <a:p>
            <a:pPr algn="l"/>
            <a:r>
              <a:rPr lang="ru-RU" sz="1800" b="0" dirty="0">
                <a:effectLst/>
              </a:rPr>
              <a:t>Описание:</a:t>
            </a:r>
            <a:br>
              <a:rPr lang="ru-RU" sz="1800" b="0" dirty="0">
                <a:effectLst/>
              </a:rPr>
            </a:br>
            <a:r>
              <a:rPr lang="ru-RU" sz="1800" b="0" dirty="0">
                <a:effectLst/>
              </a:rPr>
              <a:t>Учебник «Введение в язык» не требует глубинных знаний в области лингвистики. Он создан для тех, кто начинает изучение этой области. Учебник включает широкий спектр предметных областей, таких как: образование, языки, психология, когнитивные науки, антропология, английский язык и обучение английскому языку как второй язык для студентов обучающихся на </a:t>
            </a:r>
            <a:r>
              <a:rPr lang="ru-RU" sz="1800" b="0" dirty="0" err="1">
                <a:effectLst/>
              </a:rPr>
              <a:t>бакалавриате</a:t>
            </a:r>
            <a:r>
              <a:rPr lang="ru-RU" sz="1800" b="0" dirty="0">
                <a:effectLst/>
              </a:rPr>
              <a:t> или магистратуре. Данное издание использует четкое описание предметов и процессов, педагогические приемы подачи информации, новые задания по вовлечения обучающихся в темы. </a:t>
            </a:r>
            <a:br>
              <a:rPr lang="ru-RU" sz="1800" b="0" dirty="0">
                <a:effectLst/>
              </a:rPr>
            </a:br>
            <a:r>
              <a:rPr lang="ru-RU" sz="1800" dirty="0"/>
              <a:t/>
            </a:r>
            <a:br>
              <a:rPr lang="ru-RU" sz="1800" dirty="0"/>
            </a:br>
            <a:endParaRPr lang="ru-RU" sz="1800" dirty="0"/>
          </a:p>
        </p:txBody>
      </p:sp>
      <p:pic>
        <p:nvPicPr>
          <p:cNvPr id="4" name="Объект 3" descr="An Introduction to Language, International Edition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95780" y="188640"/>
            <a:ext cx="3060395" cy="4032448"/>
          </a:xfrm>
          <a:prstGeom prst="rect">
            <a:avLst/>
          </a:prstGeom>
          <a:noFill/>
          <a:ln>
            <a:noFill/>
          </a:ln>
        </p:spPr>
      </p:pic>
    </p:spTree>
    <p:extLst>
      <p:ext uri="{BB962C8B-B14F-4D97-AF65-F5344CB8AC3E}">
        <p14:creationId xmlns:p14="http://schemas.microsoft.com/office/powerpoint/2010/main" val="1369939824"/>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323528" y="332656"/>
            <a:ext cx="8568952" cy="6336704"/>
          </a:xfrm>
        </p:spPr>
        <p:txBody>
          <a:bodyPr>
            <a:noAutofit/>
          </a:bodyPr>
          <a:lstStyle/>
          <a:p>
            <a:pPr algn="ctr"/>
            <a:endParaRPr lang="ru-RU" sz="4000" dirty="0" smtClean="0">
              <a:solidFill>
                <a:schemeClr val="accent1">
                  <a:lumMod val="75000"/>
                </a:schemeClr>
              </a:solidFill>
            </a:endParaRPr>
          </a:p>
          <a:p>
            <a:pPr algn="ctr"/>
            <a:r>
              <a:rPr lang="ru-RU" sz="4000" dirty="0" smtClean="0">
                <a:solidFill>
                  <a:schemeClr val="accent1">
                    <a:lumMod val="75000"/>
                  </a:schemeClr>
                </a:solidFill>
              </a:rPr>
              <a:t>Предлагаем Вашему вниманию виртуальную выставку </a:t>
            </a:r>
          </a:p>
          <a:p>
            <a:pPr algn="ctr"/>
            <a:r>
              <a:rPr lang="ru-RU" sz="4800" dirty="0" smtClean="0">
                <a:solidFill>
                  <a:schemeClr val="accent1">
                    <a:lumMod val="75000"/>
                  </a:schemeClr>
                </a:solidFill>
                <a:latin typeface="Arial Black" pitchFamily="34" charset="0"/>
              </a:rPr>
              <a:t>«Новое гуманитарное знание. </a:t>
            </a:r>
          </a:p>
          <a:p>
            <a:pPr algn="ctr"/>
            <a:r>
              <a:rPr lang="ru-RU" sz="4800" dirty="0" smtClean="0">
                <a:solidFill>
                  <a:schemeClr val="accent1">
                    <a:lumMod val="75000"/>
                  </a:schemeClr>
                </a:solidFill>
                <a:latin typeface="Arial Black" pitchFamily="34" charset="0"/>
              </a:rPr>
              <a:t>100 новых книг на казахском языке»</a:t>
            </a:r>
            <a:endParaRPr lang="ru-RU" sz="4800" dirty="0">
              <a:solidFill>
                <a:schemeClr val="accent1">
                  <a:lumMod val="75000"/>
                </a:schemeClr>
              </a:solidFill>
              <a:latin typeface="Arial Black" pitchFamily="34" charset="0"/>
            </a:endParaRPr>
          </a:p>
        </p:txBody>
      </p:sp>
    </p:spTree>
    <p:extLst>
      <p:ext uri="{BB962C8B-B14F-4D97-AF65-F5344CB8AC3E}">
        <p14:creationId xmlns:p14="http://schemas.microsoft.com/office/powerpoint/2010/main" val="3172412918"/>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4077072"/>
            <a:ext cx="8856984" cy="2520280"/>
          </a:xfrm>
        </p:spPr>
        <p:txBody>
          <a:bodyPr/>
          <a:lstStyle/>
          <a:p>
            <a:pPr algn="l"/>
            <a:r>
              <a:rPr lang="ru-RU" sz="1600" dirty="0">
                <a:effectLst/>
              </a:rPr>
              <a:t>Описание:</a:t>
            </a:r>
            <a:br>
              <a:rPr lang="ru-RU" sz="1600" dirty="0">
                <a:effectLst/>
              </a:rPr>
            </a:br>
            <a:r>
              <a:rPr lang="ru-RU" sz="1600" dirty="0" smtClean="0">
                <a:effectLst/>
              </a:rPr>
              <a:t>Учебник </a:t>
            </a:r>
            <a:r>
              <a:rPr lang="ru-RU" sz="1600" dirty="0">
                <a:effectLst/>
              </a:rPr>
              <a:t>делает фокус на планировании, ведению, организации и контролю в менеджменте. </a:t>
            </a:r>
            <a:r>
              <a:rPr lang="ru-RU" sz="1600" dirty="0" err="1">
                <a:effectLst/>
              </a:rPr>
              <a:t>Гриффин</a:t>
            </a:r>
            <a:r>
              <a:rPr lang="ru-RU" sz="1600" dirty="0">
                <a:effectLst/>
              </a:rPr>
              <a:t> описывает новые темы, такие как: влияние технологии, влияние зеленых технологий, этические вызовы и адаптация к быстрым изменениям в сфере управления. Сотни хорошо исследованных примеров, начиная от </a:t>
            </a:r>
            <a:r>
              <a:rPr lang="ru-RU" sz="1600" dirty="0" err="1">
                <a:effectLst/>
              </a:rPr>
              <a:t>Starbucks</a:t>
            </a:r>
            <a:r>
              <a:rPr lang="ru-RU" sz="1600" dirty="0">
                <a:effectLst/>
              </a:rPr>
              <a:t> до “Голодных игр”, показывают важность сильного менеджмента. Студенты могут синхронизировать выполнение заданий через создание видео, написание аналитических статей, представление презентации и т.д. Интерактивное выполнение заданий позволяет полностью погрузится в изучаемый материал.</a:t>
            </a:r>
            <a:br>
              <a:rPr lang="ru-RU" sz="1600" dirty="0">
                <a:effectLst/>
              </a:rPr>
            </a:br>
            <a:endParaRPr lang="ru-RU" sz="1600" dirty="0"/>
          </a:p>
        </p:txBody>
      </p:sp>
      <p:pic>
        <p:nvPicPr>
          <p:cNvPr id="4" name="Объект 3" descr="Management. 12th Edition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95780" y="0"/>
            <a:ext cx="3132403" cy="3978880"/>
          </a:xfrm>
          <a:prstGeom prst="rect">
            <a:avLst/>
          </a:prstGeom>
          <a:noFill/>
          <a:ln>
            <a:noFill/>
          </a:ln>
        </p:spPr>
      </p:pic>
    </p:spTree>
    <p:extLst>
      <p:ext uri="{BB962C8B-B14F-4D97-AF65-F5344CB8AC3E}">
        <p14:creationId xmlns:p14="http://schemas.microsoft.com/office/powerpoint/2010/main" val="544311301"/>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4005064"/>
            <a:ext cx="8928992" cy="2736304"/>
          </a:xfrm>
        </p:spPr>
        <p:txBody>
          <a:bodyPr/>
          <a:lstStyle/>
          <a:p>
            <a:pPr algn="l"/>
            <a:r>
              <a:rPr lang="ru-RU" sz="1800" dirty="0">
                <a:effectLst/>
              </a:rPr>
              <a:t>Описание:</a:t>
            </a:r>
            <a:br>
              <a:rPr lang="ru-RU" sz="1800" dirty="0">
                <a:effectLst/>
              </a:rPr>
            </a:br>
            <a:r>
              <a:rPr lang="ru-RU" sz="1800" dirty="0">
                <a:effectLst/>
              </a:rPr>
              <a:t>«Предпринимательство: теория, процесс, практика, 10-e издание» объединяет практический и пошаговый подход к пониманию теории, процессов и практики для предпринимателей. Данная книга более 25 лет является признанным лидером в области преподавания предпринимательства. Основной целю текстов и сопутствующего инструмента </a:t>
            </a:r>
            <a:r>
              <a:rPr lang="ru-RU" sz="1800" dirty="0" err="1">
                <a:effectLst/>
              </a:rPr>
              <a:t>MindTap</a:t>
            </a:r>
            <a:r>
              <a:rPr lang="ru-RU" sz="1800" dirty="0">
                <a:effectLst/>
              </a:rPr>
              <a:t> является презентация стиля предпринимательского мышления. Более того, интересные задачи и кейсы помогут развить предпринимательские навыки у студентов.</a:t>
            </a:r>
            <a:br>
              <a:rPr lang="ru-RU" sz="1800" dirty="0">
                <a:effectLst/>
              </a:rPr>
            </a:br>
            <a:endParaRPr lang="ru-RU" sz="1800" dirty="0"/>
          </a:p>
        </p:txBody>
      </p:sp>
      <p:pic>
        <p:nvPicPr>
          <p:cNvPr id="4" name="Объект 3" descr="Entrepreneurship: Theory, Process, and Practice. 10th Edition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95780" y="0"/>
            <a:ext cx="3276420" cy="4149080"/>
          </a:xfrm>
          <a:prstGeom prst="rect">
            <a:avLst/>
          </a:prstGeom>
          <a:noFill/>
          <a:ln>
            <a:noFill/>
          </a:ln>
        </p:spPr>
      </p:pic>
    </p:spTree>
    <p:extLst>
      <p:ext uri="{BB962C8B-B14F-4D97-AF65-F5344CB8AC3E}">
        <p14:creationId xmlns:p14="http://schemas.microsoft.com/office/powerpoint/2010/main" val="514589645"/>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149080"/>
            <a:ext cx="8640959" cy="2520280"/>
          </a:xfrm>
        </p:spPr>
        <p:txBody>
          <a:bodyPr/>
          <a:lstStyle/>
          <a:p>
            <a:pPr algn="l"/>
            <a:r>
              <a:rPr lang="ru-RU" sz="1600" dirty="0">
                <a:effectLst/>
              </a:rPr>
              <a:t>Аннотация:</a:t>
            </a:r>
            <a:br>
              <a:rPr lang="ru-RU" sz="1600" dirty="0">
                <a:effectLst/>
              </a:rPr>
            </a:br>
            <a:r>
              <a:rPr lang="ru-RU" sz="1600" dirty="0">
                <a:effectLst/>
              </a:rPr>
              <a:t>Австрия </a:t>
            </a:r>
            <a:r>
              <a:rPr lang="ru-RU" sz="1600" dirty="0" err="1">
                <a:effectLst/>
              </a:rPr>
              <a:t>және</a:t>
            </a:r>
            <a:r>
              <a:rPr lang="ru-RU" sz="1600" dirty="0">
                <a:effectLst/>
              </a:rPr>
              <a:t> </a:t>
            </a:r>
            <a:r>
              <a:rPr lang="ru-RU" sz="1600" dirty="0" err="1">
                <a:effectLst/>
              </a:rPr>
              <a:t>ағылшын</a:t>
            </a:r>
            <a:r>
              <a:rPr lang="ru-RU" sz="1600" dirty="0">
                <a:effectLst/>
              </a:rPr>
              <a:t> </a:t>
            </a:r>
            <a:r>
              <a:rPr lang="ru-RU" sz="1600" dirty="0" err="1">
                <a:effectLst/>
              </a:rPr>
              <a:t>тарихшысы</a:t>
            </a:r>
            <a:r>
              <a:rPr lang="ru-RU" sz="1600" dirty="0">
                <a:effectLst/>
              </a:rPr>
              <a:t>, </a:t>
            </a:r>
            <a:r>
              <a:rPr lang="ru-RU" sz="1600" dirty="0" err="1">
                <a:effectLst/>
              </a:rPr>
              <a:t>беделді</a:t>
            </a:r>
            <a:r>
              <a:rPr lang="ru-RU" sz="1600" dirty="0">
                <a:effectLst/>
              </a:rPr>
              <a:t> </a:t>
            </a:r>
            <a:r>
              <a:rPr lang="ru-RU" sz="1600" dirty="0" err="1">
                <a:effectLst/>
              </a:rPr>
              <a:t>өнертанушы</a:t>
            </a:r>
            <a:r>
              <a:rPr lang="ru-RU" sz="1600" dirty="0">
                <a:effectLst/>
              </a:rPr>
              <a:t> Эрнст </a:t>
            </a:r>
            <a:r>
              <a:rPr lang="ru-RU" sz="1600" dirty="0" err="1">
                <a:effectLst/>
              </a:rPr>
              <a:t>Гомбрихтің</a:t>
            </a:r>
            <a:r>
              <a:rPr lang="ru-RU" sz="1600" dirty="0">
                <a:effectLst/>
              </a:rPr>
              <a:t> «</a:t>
            </a:r>
            <a:r>
              <a:rPr lang="ru-RU" sz="1600" dirty="0" err="1">
                <a:effectLst/>
              </a:rPr>
              <a:t>Өнер</a:t>
            </a:r>
            <a:r>
              <a:rPr lang="ru-RU" sz="1600" dirty="0">
                <a:effectLst/>
              </a:rPr>
              <a:t> </a:t>
            </a:r>
            <a:r>
              <a:rPr lang="ru-RU" sz="1600" dirty="0" err="1">
                <a:effectLst/>
              </a:rPr>
              <a:t>тарихы</a:t>
            </a:r>
            <a:r>
              <a:rPr lang="ru-RU" sz="1600" dirty="0">
                <a:effectLst/>
              </a:rPr>
              <a:t>» </a:t>
            </a:r>
            <a:r>
              <a:rPr lang="ru-RU" sz="1600" dirty="0" err="1">
                <a:effectLst/>
              </a:rPr>
              <a:t>алғаш</a:t>
            </a:r>
            <a:r>
              <a:rPr lang="ru-RU" sz="1600" dirty="0">
                <a:effectLst/>
              </a:rPr>
              <a:t> </a:t>
            </a:r>
            <a:r>
              <a:rPr lang="ru-RU" sz="1600" dirty="0" err="1">
                <a:effectLst/>
              </a:rPr>
              <a:t>рет</a:t>
            </a:r>
            <a:r>
              <a:rPr lang="ru-RU" sz="1600" dirty="0">
                <a:effectLst/>
              </a:rPr>
              <a:t> 1950 </a:t>
            </a:r>
            <a:r>
              <a:rPr lang="ru-RU" sz="1600" dirty="0" err="1">
                <a:effectLst/>
              </a:rPr>
              <a:t>жылы</a:t>
            </a:r>
            <a:r>
              <a:rPr lang="ru-RU" sz="1600" dirty="0">
                <a:effectLst/>
              </a:rPr>
              <a:t> </a:t>
            </a:r>
            <a:r>
              <a:rPr lang="ru-RU" sz="1600" dirty="0" err="1">
                <a:effectLst/>
              </a:rPr>
              <a:t>басылған</a:t>
            </a:r>
            <a:r>
              <a:rPr lang="ru-RU" sz="1600" dirty="0">
                <a:effectLst/>
              </a:rPr>
              <a:t>. </a:t>
            </a:r>
            <a:r>
              <a:rPr lang="ru-RU" sz="1600" dirty="0" err="1">
                <a:effectLst/>
              </a:rPr>
              <a:t>Содан</a:t>
            </a:r>
            <a:r>
              <a:rPr lang="ru-RU" sz="1600" dirty="0">
                <a:effectLst/>
              </a:rPr>
              <a:t> </a:t>
            </a:r>
            <a:r>
              <a:rPr lang="ru-RU" sz="1600" dirty="0" err="1">
                <a:effectLst/>
              </a:rPr>
              <a:t>бері</a:t>
            </a:r>
            <a:r>
              <a:rPr lang="ru-RU" sz="1600" dirty="0">
                <a:effectLst/>
              </a:rPr>
              <a:t> </a:t>
            </a:r>
            <a:r>
              <a:rPr lang="ru-RU" sz="1600" dirty="0" err="1">
                <a:effectLst/>
              </a:rPr>
              <a:t>әлемдік</a:t>
            </a:r>
            <a:r>
              <a:rPr lang="ru-RU" sz="1600" dirty="0">
                <a:effectLst/>
              </a:rPr>
              <a:t> </a:t>
            </a:r>
            <a:r>
              <a:rPr lang="ru-RU" sz="1600" dirty="0" err="1">
                <a:effectLst/>
              </a:rPr>
              <a:t>бестселлерлер</a:t>
            </a:r>
            <a:r>
              <a:rPr lang="ru-RU" sz="1600" dirty="0">
                <a:effectLst/>
              </a:rPr>
              <a:t> </a:t>
            </a:r>
            <a:r>
              <a:rPr lang="ru-RU" sz="1600" dirty="0" err="1">
                <a:effectLst/>
              </a:rPr>
              <a:t>қатарында</a:t>
            </a:r>
            <a:r>
              <a:rPr lang="ru-RU" sz="1600" dirty="0">
                <a:effectLst/>
              </a:rPr>
              <a:t> </a:t>
            </a:r>
            <a:r>
              <a:rPr lang="ru-RU" sz="1600" dirty="0" err="1">
                <a:effectLst/>
              </a:rPr>
              <a:t>аталатын</a:t>
            </a:r>
            <a:r>
              <a:rPr lang="ru-RU" sz="1600" dirty="0">
                <a:effectLst/>
              </a:rPr>
              <a:t>, </a:t>
            </a:r>
            <a:r>
              <a:rPr lang="ru-RU" sz="1600" dirty="0" err="1">
                <a:effectLst/>
              </a:rPr>
              <a:t>Өнер</a:t>
            </a:r>
            <a:r>
              <a:rPr lang="ru-RU" sz="1600" dirty="0">
                <a:effectLst/>
              </a:rPr>
              <a:t> </a:t>
            </a:r>
            <a:r>
              <a:rPr lang="ru-RU" sz="1600" dirty="0" err="1">
                <a:effectLst/>
              </a:rPr>
              <a:t>тарихына</a:t>
            </a:r>
            <a:r>
              <a:rPr lang="ru-RU" sz="1600" dirty="0">
                <a:effectLst/>
              </a:rPr>
              <a:t> </a:t>
            </a:r>
            <a:r>
              <a:rPr lang="ru-RU" sz="1600" dirty="0" err="1">
                <a:effectLst/>
              </a:rPr>
              <a:t>арналған</a:t>
            </a:r>
            <a:r>
              <a:rPr lang="ru-RU" sz="1600" dirty="0">
                <a:effectLst/>
              </a:rPr>
              <a:t> </a:t>
            </a:r>
            <a:r>
              <a:rPr lang="ru-RU" sz="1600" dirty="0" err="1">
                <a:effectLst/>
              </a:rPr>
              <a:t>еңбектердің</a:t>
            </a:r>
            <a:r>
              <a:rPr lang="ru-RU" sz="1600" dirty="0">
                <a:effectLst/>
              </a:rPr>
              <a:t> </a:t>
            </a:r>
            <a:r>
              <a:rPr lang="ru-RU" sz="1600" dirty="0" err="1">
                <a:effectLst/>
              </a:rPr>
              <a:t>ішіндегі</a:t>
            </a:r>
            <a:r>
              <a:rPr lang="ru-RU" sz="1600" dirty="0">
                <a:effectLst/>
              </a:rPr>
              <a:t> </a:t>
            </a:r>
            <a:r>
              <a:rPr lang="ru-RU" sz="1600" dirty="0" err="1">
                <a:effectLst/>
              </a:rPr>
              <a:t>ең</a:t>
            </a:r>
            <a:r>
              <a:rPr lang="ru-RU" sz="1600" dirty="0">
                <a:effectLst/>
              </a:rPr>
              <a:t> </a:t>
            </a:r>
            <a:r>
              <a:rPr lang="ru-RU" sz="1600" dirty="0" err="1">
                <a:effectLst/>
              </a:rPr>
              <a:t>танымалы</a:t>
            </a:r>
            <a:r>
              <a:rPr lang="ru-RU" sz="1600" dirty="0">
                <a:effectLst/>
              </a:rPr>
              <a:t> </a:t>
            </a:r>
            <a:r>
              <a:rPr lang="ru-RU" sz="1600" dirty="0" err="1">
                <a:effectLst/>
              </a:rPr>
              <a:t>саналатын</a:t>
            </a:r>
            <a:r>
              <a:rPr lang="ru-RU" sz="1600" dirty="0">
                <a:effectLst/>
              </a:rPr>
              <a:t> </a:t>
            </a:r>
            <a:r>
              <a:rPr lang="ru-RU" sz="1600" dirty="0" err="1">
                <a:effectLst/>
              </a:rPr>
              <a:t>туынды</a:t>
            </a:r>
            <a:r>
              <a:rPr lang="ru-RU" sz="1600" dirty="0">
                <a:effectLst/>
              </a:rPr>
              <a:t> 16 </a:t>
            </a:r>
            <a:r>
              <a:rPr lang="ru-RU" sz="1600" dirty="0" err="1">
                <a:effectLst/>
              </a:rPr>
              <a:t>мәрте</a:t>
            </a:r>
            <a:r>
              <a:rPr lang="ru-RU" sz="1600" dirty="0">
                <a:effectLst/>
              </a:rPr>
              <a:t> </a:t>
            </a:r>
            <a:r>
              <a:rPr lang="ru-RU" sz="1600" dirty="0" err="1">
                <a:effectLst/>
              </a:rPr>
              <a:t>қайта</a:t>
            </a:r>
            <a:r>
              <a:rPr lang="ru-RU" sz="1600" dirty="0">
                <a:effectLst/>
              </a:rPr>
              <a:t> </a:t>
            </a:r>
            <a:r>
              <a:rPr lang="ru-RU" sz="1600" dirty="0" err="1">
                <a:effectLst/>
              </a:rPr>
              <a:t>басылып</a:t>
            </a:r>
            <a:r>
              <a:rPr lang="ru-RU" sz="1600" dirty="0">
                <a:effectLst/>
              </a:rPr>
              <a:t>, </a:t>
            </a:r>
            <a:r>
              <a:rPr lang="ru-RU" sz="1600" dirty="0" err="1">
                <a:effectLst/>
              </a:rPr>
              <a:t>әлемнің</a:t>
            </a:r>
            <a:r>
              <a:rPr lang="ru-RU" sz="1600" dirty="0">
                <a:effectLst/>
              </a:rPr>
              <a:t> 30 </a:t>
            </a:r>
            <a:r>
              <a:rPr lang="ru-RU" sz="1600" dirty="0" err="1">
                <a:effectLst/>
              </a:rPr>
              <a:t>тілінде</a:t>
            </a:r>
            <a:r>
              <a:rPr lang="ru-RU" sz="1600" dirty="0">
                <a:effectLst/>
              </a:rPr>
              <a:t> 8 миллион </a:t>
            </a:r>
            <a:r>
              <a:rPr lang="ru-RU" sz="1600" dirty="0" err="1">
                <a:effectLst/>
              </a:rPr>
              <a:t>данамен</a:t>
            </a:r>
            <a:r>
              <a:rPr lang="ru-RU" sz="1600" dirty="0">
                <a:effectLst/>
              </a:rPr>
              <a:t> </a:t>
            </a:r>
            <a:r>
              <a:rPr lang="ru-RU" sz="1600" dirty="0" err="1">
                <a:effectLst/>
              </a:rPr>
              <a:t>таралған</a:t>
            </a:r>
            <a:r>
              <a:rPr lang="ru-RU" sz="1600" dirty="0">
                <a:effectLst/>
              </a:rPr>
              <a:t>. </a:t>
            </a:r>
            <a:r>
              <a:rPr lang="ru-RU" sz="1600" dirty="0" err="1">
                <a:effectLst/>
              </a:rPr>
              <a:t>Кітапта</a:t>
            </a:r>
            <a:r>
              <a:rPr lang="ru-RU" sz="1600" dirty="0">
                <a:effectLst/>
              </a:rPr>
              <a:t> </a:t>
            </a:r>
            <a:r>
              <a:rPr lang="ru-RU" sz="1600" dirty="0" err="1">
                <a:effectLst/>
              </a:rPr>
              <a:t>тасқа</a:t>
            </a:r>
            <a:r>
              <a:rPr lang="ru-RU" sz="1600" dirty="0">
                <a:effectLst/>
              </a:rPr>
              <a:t> </a:t>
            </a:r>
            <a:r>
              <a:rPr lang="ru-RU" sz="1600" dirty="0" err="1">
                <a:effectLst/>
              </a:rPr>
              <a:t>салынған</a:t>
            </a:r>
            <a:r>
              <a:rPr lang="ru-RU" sz="1600" dirty="0">
                <a:effectLst/>
              </a:rPr>
              <a:t> </a:t>
            </a:r>
            <a:r>
              <a:rPr lang="ru-RU" sz="1600" dirty="0" err="1">
                <a:effectLst/>
              </a:rPr>
              <a:t>ежелгі</a:t>
            </a:r>
            <a:r>
              <a:rPr lang="ru-RU" sz="1600" dirty="0">
                <a:effectLst/>
              </a:rPr>
              <a:t> </a:t>
            </a:r>
            <a:r>
              <a:rPr lang="ru-RU" sz="1600" dirty="0" err="1">
                <a:effectLst/>
              </a:rPr>
              <a:t>кескіндерден</a:t>
            </a:r>
            <a:r>
              <a:rPr lang="ru-RU" sz="1600" dirty="0">
                <a:effectLst/>
              </a:rPr>
              <a:t> </a:t>
            </a:r>
            <a:r>
              <a:rPr lang="ru-RU" sz="1600" dirty="0" err="1">
                <a:effectLst/>
              </a:rPr>
              <a:t>бастап</a:t>
            </a:r>
            <a:r>
              <a:rPr lang="ru-RU" sz="1600" dirty="0">
                <a:effectLst/>
              </a:rPr>
              <a:t>, </a:t>
            </a:r>
            <a:r>
              <a:rPr lang="ru-RU" sz="1600" dirty="0" err="1">
                <a:effectLst/>
              </a:rPr>
              <a:t>қазіргі</a:t>
            </a:r>
            <a:r>
              <a:rPr lang="ru-RU" sz="1600" dirty="0">
                <a:effectLst/>
              </a:rPr>
              <a:t> </a:t>
            </a:r>
            <a:r>
              <a:rPr lang="ru-RU" sz="1600" dirty="0" err="1">
                <a:effectLst/>
              </a:rPr>
              <a:t>кезеңге</a:t>
            </a:r>
            <a:r>
              <a:rPr lang="ru-RU" sz="1600" dirty="0">
                <a:effectLst/>
              </a:rPr>
              <a:t> </a:t>
            </a:r>
            <a:r>
              <a:rPr lang="ru-RU" sz="1600" dirty="0" err="1">
                <a:effectLst/>
              </a:rPr>
              <a:t>дейінгі</a:t>
            </a:r>
            <a:r>
              <a:rPr lang="ru-RU" sz="1600" dirty="0">
                <a:effectLst/>
              </a:rPr>
              <a:t> </a:t>
            </a:r>
            <a:r>
              <a:rPr lang="ru-RU" sz="1600" dirty="0" err="1">
                <a:effectLst/>
              </a:rPr>
              <a:t>өнер</a:t>
            </a:r>
            <a:r>
              <a:rPr lang="ru-RU" sz="1600" dirty="0">
                <a:effectLst/>
              </a:rPr>
              <a:t> </a:t>
            </a:r>
            <a:r>
              <a:rPr lang="ru-RU" sz="1600" dirty="0" err="1">
                <a:effectLst/>
              </a:rPr>
              <a:t>тарихына</a:t>
            </a:r>
            <a:r>
              <a:rPr lang="ru-RU" sz="1600" dirty="0">
                <a:effectLst/>
              </a:rPr>
              <a:t> </a:t>
            </a:r>
            <a:r>
              <a:rPr lang="ru-RU" sz="1600" dirty="0" err="1">
                <a:effectLst/>
              </a:rPr>
              <a:t>жан-жақты</a:t>
            </a:r>
            <a:r>
              <a:rPr lang="ru-RU" sz="1600" dirty="0">
                <a:effectLst/>
              </a:rPr>
              <a:t> </a:t>
            </a:r>
            <a:r>
              <a:rPr lang="ru-RU" sz="1600" dirty="0" err="1">
                <a:effectLst/>
              </a:rPr>
              <a:t>шолу</a:t>
            </a:r>
            <a:r>
              <a:rPr lang="ru-RU" sz="1600" dirty="0">
                <a:effectLst/>
              </a:rPr>
              <a:t> </a:t>
            </a:r>
            <a:r>
              <a:rPr lang="ru-RU" sz="1600" dirty="0" err="1">
                <a:effectLst/>
              </a:rPr>
              <a:t>жасалады</a:t>
            </a:r>
            <a:r>
              <a:rPr lang="ru-RU" sz="1600" dirty="0">
                <a:effectLst/>
              </a:rPr>
              <a:t>. </a:t>
            </a:r>
            <a:r>
              <a:rPr lang="ru-RU" sz="1600" dirty="0" err="1">
                <a:effectLst/>
              </a:rPr>
              <a:t>Жас</a:t>
            </a:r>
            <a:r>
              <a:rPr lang="ru-RU" sz="1600" dirty="0">
                <a:effectLst/>
              </a:rPr>
              <a:t> </a:t>
            </a:r>
            <a:r>
              <a:rPr lang="ru-RU" sz="1600" dirty="0" err="1">
                <a:effectLst/>
              </a:rPr>
              <a:t>оқырманға</a:t>
            </a:r>
            <a:r>
              <a:rPr lang="ru-RU" sz="1600" dirty="0">
                <a:effectLst/>
              </a:rPr>
              <a:t> </a:t>
            </a:r>
            <a:r>
              <a:rPr lang="ru-RU" sz="1600" dirty="0" err="1">
                <a:effectLst/>
              </a:rPr>
              <a:t>арналып</a:t>
            </a:r>
            <a:r>
              <a:rPr lang="ru-RU" sz="1600" dirty="0">
                <a:effectLst/>
              </a:rPr>
              <a:t> </a:t>
            </a:r>
            <a:r>
              <a:rPr lang="ru-RU" sz="1600" dirty="0" err="1">
                <a:effectLst/>
              </a:rPr>
              <a:t>жазылған</a:t>
            </a:r>
            <a:r>
              <a:rPr lang="ru-RU" sz="1600" dirty="0">
                <a:effectLst/>
              </a:rPr>
              <a:t> «</a:t>
            </a:r>
            <a:r>
              <a:rPr lang="ru-RU" sz="1600" dirty="0" err="1">
                <a:effectLst/>
              </a:rPr>
              <a:t>Өнер</a:t>
            </a:r>
            <a:r>
              <a:rPr lang="ru-RU" sz="1600" dirty="0">
                <a:effectLst/>
              </a:rPr>
              <a:t> </a:t>
            </a:r>
            <a:r>
              <a:rPr lang="ru-RU" sz="1600" dirty="0" err="1">
                <a:effectLst/>
              </a:rPr>
              <a:t>тарихы</a:t>
            </a:r>
            <a:r>
              <a:rPr lang="ru-RU" sz="1600" dirty="0">
                <a:effectLst/>
              </a:rPr>
              <a:t>» – </a:t>
            </a:r>
            <a:r>
              <a:rPr lang="ru-RU" sz="1600" dirty="0" err="1">
                <a:effectLst/>
              </a:rPr>
              <a:t>оқушылар</a:t>
            </a:r>
            <a:r>
              <a:rPr lang="ru-RU" sz="1600" dirty="0">
                <a:effectLst/>
              </a:rPr>
              <a:t> мен </a:t>
            </a:r>
            <a:r>
              <a:rPr lang="ru-RU" sz="1600" dirty="0" err="1">
                <a:effectLst/>
              </a:rPr>
              <a:t>студенттерді</a:t>
            </a:r>
            <a:r>
              <a:rPr lang="ru-RU" sz="1600" dirty="0">
                <a:effectLst/>
              </a:rPr>
              <a:t> </a:t>
            </a:r>
            <a:r>
              <a:rPr lang="ru-RU" sz="1600" dirty="0" err="1">
                <a:effectLst/>
              </a:rPr>
              <a:t>аталған</a:t>
            </a:r>
            <a:r>
              <a:rPr lang="ru-RU" sz="1600" dirty="0">
                <a:effectLst/>
              </a:rPr>
              <a:t> </a:t>
            </a:r>
            <a:r>
              <a:rPr lang="ru-RU" sz="1600" dirty="0" err="1">
                <a:effectLst/>
              </a:rPr>
              <a:t>пәнмен</a:t>
            </a:r>
            <a:r>
              <a:rPr lang="ru-RU" sz="1600" dirty="0">
                <a:effectLst/>
              </a:rPr>
              <a:t> </a:t>
            </a:r>
            <a:r>
              <a:rPr lang="ru-RU" sz="1600" dirty="0" err="1">
                <a:effectLst/>
              </a:rPr>
              <a:t>таныстыратын</a:t>
            </a:r>
            <a:r>
              <a:rPr lang="ru-RU" sz="1600" dirty="0">
                <a:effectLst/>
              </a:rPr>
              <a:t> </a:t>
            </a:r>
            <a:r>
              <a:rPr lang="ru-RU" sz="1600" dirty="0" err="1">
                <a:effectLst/>
              </a:rPr>
              <a:t>кіріспе</a:t>
            </a:r>
            <a:r>
              <a:rPr lang="ru-RU" sz="1600" dirty="0">
                <a:effectLst/>
              </a:rPr>
              <a:t> </a:t>
            </a:r>
            <a:r>
              <a:rPr lang="ru-RU" sz="1600" dirty="0" err="1">
                <a:effectLst/>
              </a:rPr>
              <a:t>оқулық</a:t>
            </a:r>
            <a:r>
              <a:rPr lang="ru-RU" sz="1600" dirty="0">
                <a:effectLst/>
              </a:rPr>
              <a:t> </a:t>
            </a:r>
            <a:r>
              <a:rPr lang="ru-RU" sz="1600" dirty="0" err="1">
                <a:effectLst/>
              </a:rPr>
              <a:t>әрі</a:t>
            </a:r>
            <a:r>
              <a:rPr lang="ru-RU" sz="1600" dirty="0">
                <a:effectLst/>
              </a:rPr>
              <a:t> </a:t>
            </a:r>
            <a:r>
              <a:rPr lang="ru-RU" sz="1600" dirty="0" err="1">
                <a:effectLst/>
              </a:rPr>
              <a:t>өнерге</a:t>
            </a:r>
            <a:r>
              <a:rPr lang="ru-RU" sz="1600" dirty="0">
                <a:effectLst/>
              </a:rPr>
              <a:t> </a:t>
            </a:r>
            <a:r>
              <a:rPr lang="ru-RU" sz="1600" dirty="0" err="1">
                <a:effectLst/>
              </a:rPr>
              <a:t>қызығушы</a:t>
            </a:r>
            <a:r>
              <a:rPr lang="ru-RU" sz="1600" dirty="0">
                <a:effectLst/>
              </a:rPr>
              <a:t> </a:t>
            </a:r>
            <a:r>
              <a:rPr lang="ru-RU" sz="1600" dirty="0" err="1">
                <a:effectLst/>
              </a:rPr>
              <a:t>көпшілікке</a:t>
            </a:r>
            <a:r>
              <a:rPr lang="ru-RU" sz="1600" dirty="0">
                <a:effectLst/>
              </a:rPr>
              <a:t> </a:t>
            </a:r>
            <a:r>
              <a:rPr lang="ru-RU" sz="1600" dirty="0" err="1">
                <a:effectLst/>
              </a:rPr>
              <a:t>тартымды</a:t>
            </a:r>
            <a:r>
              <a:rPr lang="ru-RU" sz="1600" dirty="0">
                <a:effectLst/>
              </a:rPr>
              <a:t> </a:t>
            </a:r>
            <a:r>
              <a:rPr lang="ru-RU" sz="1600" dirty="0" err="1">
                <a:effectLst/>
              </a:rPr>
              <a:t>ғылыми</a:t>
            </a:r>
            <a:r>
              <a:rPr lang="ru-RU" sz="1600" dirty="0">
                <a:effectLst/>
              </a:rPr>
              <a:t> </a:t>
            </a:r>
            <a:r>
              <a:rPr lang="ru-RU" sz="1600" dirty="0" err="1">
                <a:effectLst/>
              </a:rPr>
              <a:t>танымдық</a:t>
            </a:r>
            <a:r>
              <a:rPr lang="ru-RU" sz="1600" dirty="0">
                <a:effectLst/>
              </a:rPr>
              <a:t> </a:t>
            </a:r>
            <a:r>
              <a:rPr lang="ru-RU" sz="1600" dirty="0" err="1">
                <a:effectLst/>
              </a:rPr>
              <a:t>еңбек</a:t>
            </a:r>
            <a:r>
              <a:rPr lang="ru-RU" sz="1600" dirty="0">
                <a:effectLst/>
              </a:rPr>
              <a:t>.</a:t>
            </a:r>
            <a:br>
              <a:rPr lang="ru-RU" sz="1600" dirty="0">
                <a:effectLst/>
              </a:rPr>
            </a:br>
            <a:endParaRPr lang="ru-RU" sz="1600" dirty="0"/>
          </a:p>
        </p:txBody>
      </p:sp>
      <p:pic>
        <p:nvPicPr>
          <p:cNvPr id="4" name="Объект 3" descr="https://100kitap.kz/uploads/books/22/original_img_the_story_of_art_16th_edi_kz_1556259690.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75856" y="116632"/>
            <a:ext cx="2979016" cy="3888432"/>
          </a:xfrm>
          <a:prstGeom prst="rect">
            <a:avLst/>
          </a:prstGeom>
          <a:noFill/>
          <a:ln>
            <a:noFill/>
          </a:ln>
        </p:spPr>
      </p:pic>
    </p:spTree>
    <p:extLst>
      <p:ext uri="{BB962C8B-B14F-4D97-AF65-F5344CB8AC3E}">
        <p14:creationId xmlns:p14="http://schemas.microsoft.com/office/powerpoint/2010/main" val="2391739197"/>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501008"/>
            <a:ext cx="8784975" cy="3240360"/>
          </a:xfrm>
        </p:spPr>
        <p:txBody>
          <a:bodyPr/>
          <a:lstStyle/>
          <a:p>
            <a:pPr algn="l"/>
            <a:r>
              <a:rPr lang="ru-RU" sz="1300" dirty="0">
                <a:effectLst/>
              </a:rPr>
              <a:t>Аннотация:</a:t>
            </a:r>
            <a:br>
              <a:rPr lang="ru-RU" sz="1300" dirty="0">
                <a:effectLst/>
              </a:rPr>
            </a:br>
            <a:r>
              <a:rPr lang="ru-RU" sz="1300" dirty="0">
                <a:effectLst/>
              </a:rPr>
              <a:t>«</a:t>
            </a:r>
            <a:r>
              <a:rPr lang="ru-RU" sz="1300" dirty="0" err="1">
                <a:effectLst/>
              </a:rPr>
              <a:t>Семиосфера</a:t>
            </a:r>
            <a:r>
              <a:rPr lang="ru-RU" sz="1300" dirty="0">
                <a:effectLst/>
              </a:rPr>
              <a:t>» –  Ю.М. </a:t>
            </a:r>
            <a:r>
              <a:rPr lang="ru-RU" sz="1300" dirty="0" err="1">
                <a:effectLst/>
              </a:rPr>
              <a:t>Лотманның</a:t>
            </a:r>
            <a:r>
              <a:rPr lang="ru-RU" sz="1300" dirty="0">
                <a:effectLst/>
              </a:rPr>
              <a:t>  семиотика  </a:t>
            </a:r>
            <a:r>
              <a:rPr lang="ru-RU" sz="1300" dirty="0" err="1">
                <a:effectLst/>
              </a:rPr>
              <a:t>теориясы</a:t>
            </a:r>
            <a:r>
              <a:rPr lang="ru-RU" sz="1300" dirty="0">
                <a:effectLst/>
              </a:rPr>
              <a:t>  мен </a:t>
            </a:r>
            <a:r>
              <a:rPr lang="ru-RU" sz="1300" dirty="0" err="1">
                <a:effectLst/>
              </a:rPr>
              <a:t>методологиясын</a:t>
            </a:r>
            <a:r>
              <a:rPr lang="ru-RU" sz="1300" dirty="0">
                <a:effectLst/>
              </a:rPr>
              <a:t>, </a:t>
            </a:r>
            <a:r>
              <a:rPr lang="ru-RU" sz="1300" dirty="0" err="1">
                <a:effectLst/>
              </a:rPr>
              <a:t>семиосфера</a:t>
            </a:r>
            <a:r>
              <a:rPr lang="ru-RU" sz="1300" dirty="0">
                <a:effectLst/>
              </a:rPr>
              <a:t> </a:t>
            </a:r>
            <a:r>
              <a:rPr lang="ru-RU" sz="1300" dirty="0" err="1">
                <a:effectLst/>
              </a:rPr>
              <a:t>құрылымы</a:t>
            </a:r>
            <a:r>
              <a:rPr lang="ru-RU" sz="1300" dirty="0">
                <a:effectLst/>
              </a:rPr>
              <a:t> мен </a:t>
            </a:r>
            <a:r>
              <a:rPr lang="ru-RU" sz="1300" dirty="0" err="1">
                <a:effectLst/>
              </a:rPr>
              <a:t>ерекшеліктерін</a:t>
            </a:r>
            <a:r>
              <a:rPr lang="ru-RU" sz="1300" dirty="0">
                <a:effectLst/>
              </a:rPr>
              <a:t> </a:t>
            </a:r>
            <a:r>
              <a:rPr lang="ru-RU" sz="1300" dirty="0" err="1">
                <a:effectLst/>
              </a:rPr>
              <a:t>нақты</a:t>
            </a:r>
            <a:r>
              <a:rPr lang="ru-RU" sz="1300" dirty="0">
                <a:effectLst/>
              </a:rPr>
              <a:t> </a:t>
            </a:r>
            <a:r>
              <a:rPr lang="ru-RU" sz="1300" dirty="0" err="1">
                <a:effectLst/>
              </a:rPr>
              <a:t>мысалдармен</a:t>
            </a:r>
            <a:r>
              <a:rPr lang="ru-RU" sz="1300" dirty="0">
                <a:effectLst/>
              </a:rPr>
              <a:t> </a:t>
            </a:r>
            <a:r>
              <a:rPr lang="ru-RU" sz="1300" dirty="0" err="1">
                <a:effectLst/>
              </a:rPr>
              <a:t>түсіндіретін</a:t>
            </a:r>
            <a:r>
              <a:rPr lang="ru-RU" sz="1300" dirty="0">
                <a:effectLst/>
              </a:rPr>
              <a:t> </a:t>
            </a:r>
            <a:r>
              <a:rPr lang="ru-RU" sz="1300" dirty="0" err="1">
                <a:effectLst/>
              </a:rPr>
              <a:t>жетінші</a:t>
            </a:r>
            <a:r>
              <a:rPr lang="ru-RU" sz="1300" dirty="0">
                <a:effectLst/>
              </a:rPr>
              <a:t> </a:t>
            </a:r>
            <a:r>
              <a:rPr lang="ru-RU" sz="1300" dirty="0" err="1">
                <a:effectLst/>
              </a:rPr>
              <a:t>еңбегі</a:t>
            </a:r>
            <a:r>
              <a:rPr lang="ru-RU" sz="1300" dirty="0">
                <a:effectLst/>
              </a:rPr>
              <a:t>. </a:t>
            </a:r>
            <a:r>
              <a:rPr lang="ru-RU" sz="1300" dirty="0" err="1">
                <a:effectLst/>
              </a:rPr>
              <a:t>Бұл</a:t>
            </a:r>
            <a:r>
              <a:rPr lang="ru-RU" sz="1300" dirty="0">
                <a:effectLst/>
              </a:rPr>
              <a:t> </a:t>
            </a:r>
            <a:r>
              <a:rPr lang="ru-RU" sz="1300" dirty="0" err="1">
                <a:effectLst/>
              </a:rPr>
              <a:t>кітап</a:t>
            </a:r>
            <a:r>
              <a:rPr lang="ru-RU" sz="1300" dirty="0">
                <a:effectLst/>
              </a:rPr>
              <a:t> оны </a:t>
            </a:r>
            <a:r>
              <a:rPr lang="ru-RU" sz="1300" dirty="0" err="1">
                <a:effectLst/>
              </a:rPr>
              <a:t>Мәскеу</a:t>
            </a:r>
            <a:r>
              <a:rPr lang="ru-RU" sz="1300" dirty="0">
                <a:effectLst/>
              </a:rPr>
              <a:t> – Тарту семиотика </a:t>
            </a:r>
            <a:r>
              <a:rPr lang="ru-RU" sz="1300" dirty="0" err="1">
                <a:effectLst/>
              </a:rPr>
              <a:t>мектебі</a:t>
            </a:r>
            <a:r>
              <a:rPr lang="ru-RU" sz="1300" dirty="0">
                <a:effectLst/>
              </a:rPr>
              <a:t> мен универсал семиотика </a:t>
            </a:r>
            <a:r>
              <a:rPr lang="ru-RU" sz="1300" dirty="0" err="1">
                <a:effectLst/>
              </a:rPr>
              <a:t>теориясының</a:t>
            </a:r>
            <a:r>
              <a:rPr lang="ru-RU" sz="1300" dirty="0">
                <a:effectLst/>
              </a:rPr>
              <a:t> </a:t>
            </a:r>
            <a:r>
              <a:rPr lang="ru-RU" sz="1300" dirty="0" err="1">
                <a:effectLst/>
              </a:rPr>
              <a:t>негізін</a:t>
            </a:r>
            <a:r>
              <a:rPr lang="ru-RU" sz="1300" dirty="0">
                <a:effectLst/>
              </a:rPr>
              <a:t> </a:t>
            </a:r>
            <a:r>
              <a:rPr lang="ru-RU" sz="1300" dirty="0" err="1">
                <a:effectLst/>
              </a:rPr>
              <a:t>салушы</a:t>
            </a:r>
            <a:r>
              <a:rPr lang="ru-RU" sz="1300" dirty="0">
                <a:effectLst/>
              </a:rPr>
              <a:t> </a:t>
            </a:r>
            <a:r>
              <a:rPr lang="ru-RU" sz="1300" dirty="0" err="1">
                <a:effectLst/>
              </a:rPr>
              <a:t>ретінде</a:t>
            </a:r>
            <a:r>
              <a:rPr lang="ru-RU" sz="1300" dirty="0">
                <a:effectLst/>
              </a:rPr>
              <a:t> </a:t>
            </a:r>
            <a:r>
              <a:rPr lang="ru-RU" sz="1300" dirty="0" err="1">
                <a:effectLst/>
              </a:rPr>
              <a:t>әлемге</a:t>
            </a:r>
            <a:r>
              <a:rPr lang="ru-RU" sz="1300" dirty="0">
                <a:effectLst/>
              </a:rPr>
              <a:t> </a:t>
            </a:r>
            <a:r>
              <a:rPr lang="ru-RU" sz="1300" dirty="0" err="1">
                <a:effectLst/>
              </a:rPr>
              <a:t>танытты</a:t>
            </a:r>
            <a:r>
              <a:rPr lang="ru-RU" sz="1300" dirty="0">
                <a:effectLst/>
              </a:rPr>
              <a:t>. Автор </a:t>
            </a:r>
            <a:r>
              <a:rPr lang="ru-RU" sz="1300" dirty="0" err="1">
                <a:effectLst/>
              </a:rPr>
              <a:t>оқулықта</a:t>
            </a:r>
            <a:r>
              <a:rPr lang="ru-RU" sz="1300" dirty="0">
                <a:effectLst/>
              </a:rPr>
              <a:t> </a:t>
            </a:r>
            <a:r>
              <a:rPr lang="ru-RU" sz="1300" dirty="0" err="1">
                <a:effectLst/>
              </a:rPr>
              <a:t>тілдердің</a:t>
            </a:r>
            <a:r>
              <a:rPr lang="ru-RU" sz="1300" dirty="0">
                <a:effectLst/>
              </a:rPr>
              <a:t> </a:t>
            </a:r>
            <a:r>
              <a:rPr lang="ru-RU" sz="1300" dirty="0" err="1">
                <a:effectLst/>
              </a:rPr>
              <a:t>жойылып</a:t>
            </a:r>
            <a:r>
              <a:rPr lang="ru-RU" sz="1300" dirty="0">
                <a:effectLst/>
              </a:rPr>
              <a:t> </a:t>
            </a:r>
            <a:r>
              <a:rPr lang="ru-RU" sz="1300" dirty="0" err="1">
                <a:effectLst/>
              </a:rPr>
              <a:t>кетпеуі</a:t>
            </a:r>
            <a:r>
              <a:rPr lang="ru-RU" sz="1300" dirty="0">
                <a:effectLst/>
              </a:rPr>
              <a:t> мен </a:t>
            </a:r>
            <a:r>
              <a:rPr lang="ru-RU" sz="1300" dirty="0" err="1">
                <a:effectLst/>
              </a:rPr>
              <a:t>үнемі</a:t>
            </a:r>
            <a:r>
              <a:rPr lang="ru-RU" sz="1300" dirty="0">
                <a:effectLst/>
              </a:rPr>
              <a:t> </a:t>
            </a:r>
            <a:r>
              <a:rPr lang="ru-RU" sz="1300" dirty="0" err="1">
                <a:effectLst/>
              </a:rPr>
              <a:t>қолданыста</a:t>
            </a:r>
            <a:r>
              <a:rPr lang="ru-RU" sz="1300" dirty="0">
                <a:effectLst/>
              </a:rPr>
              <a:t> </a:t>
            </a:r>
            <a:r>
              <a:rPr lang="ru-RU" sz="1300" dirty="0" err="1">
                <a:effectLst/>
              </a:rPr>
              <a:t>болуы</a:t>
            </a:r>
            <a:r>
              <a:rPr lang="ru-RU" sz="1300" dirty="0">
                <a:effectLst/>
              </a:rPr>
              <a:t> </a:t>
            </a:r>
            <a:r>
              <a:rPr lang="ru-RU" sz="1300" dirty="0" err="1">
                <a:effectLst/>
              </a:rPr>
              <a:t>үшін</a:t>
            </a:r>
            <a:r>
              <a:rPr lang="ru-RU" sz="1300" dirty="0">
                <a:effectLst/>
              </a:rPr>
              <a:t> </a:t>
            </a:r>
            <a:r>
              <a:rPr lang="ru-RU" sz="1300" dirty="0" err="1">
                <a:effectLst/>
              </a:rPr>
              <a:t>қажет</a:t>
            </a:r>
            <a:r>
              <a:rPr lang="ru-RU" sz="1300" dirty="0">
                <a:effectLst/>
              </a:rPr>
              <a:t> коммуникация </a:t>
            </a:r>
            <a:r>
              <a:rPr lang="ru-RU" sz="1300" dirty="0" err="1">
                <a:effectLst/>
              </a:rPr>
              <a:t>алғышарттарына</a:t>
            </a:r>
            <a:r>
              <a:rPr lang="ru-RU" sz="1300" dirty="0">
                <a:effectLst/>
              </a:rPr>
              <a:t> </a:t>
            </a:r>
            <a:r>
              <a:rPr lang="ru-RU" sz="1300" dirty="0" err="1">
                <a:effectLst/>
              </a:rPr>
              <a:t>тоқталады</a:t>
            </a:r>
            <a:r>
              <a:rPr lang="ru-RU" sz="1300" dirty="0">
                <a:effectLst/>
              </a:rPr>
              <a:t>. Семиотика  </a:t>
            </a:r>
            <a:r>
              <a:rPr lang="ru-RU" sz="1300" dirty="0" err="1">
                <a:effectLst/>
              </a:rPr>
              <a:t>кеңістігін</a:t>
            </a:r>
            <a:r>
              <a:rPr lang="ru-RU" sz="1300" dirty="0">
                <a:effectLst/>
              </a:rPr>
              <a:t>  </a:t>
            </a:r>
            <a:r>
              <a:rPr lang="ru-RU" sz="1300" dirty="0" err="1">
                <a:effectLst/>
              </a:rPr>
              <a:t>түгелдей</a:t>
            </a:r>
            <a:r>
              <a:rPr lang="ru-RU" sz="1300" dirty="0">
                <a:effectLst/>
              </a:rPr>
              <a:t>  </a:t>
            </a:r>
            <a:r>
              <a:rPr lang="ru-RU" sz="1300" dirty="0" err="1">
                <a:effectLst/>
              </a:rPr>
              <a:t>бүтін</a:t>
            </a:r>
            <a:r>
              <a:rPr lang="ru-RU" sz="1300" dirty="0">
                <a:effectLst/>
              </a:rPr>
              <a:t>  </a:t>
            </a:r>
            <a:r>
              <a:rPr lang="ru-RU" sz="1300" dirty="0" err="1">
                <a:effectLst/>
              </a:rPr>
              <a:t>бір</a:t>
            </a:r>
            <a:r>
              <a:rPr lang="ru-RU" sz="1300" dirty="0">
                <a:effectLst/>
              </a:rPr>
              <a:t>  </a:t>
            </a:r>
            <a:r>
              <a:rPr lang="ru-RU" sz="1300" dirty="0" err="1">
                <a:effectLst/>
              </a:rPr>
              <a:t>жүйе</a:t>
            </a:r>
            <a:r>
              <a:rPr lang="ru-RU" sz="1300" dirty="0">
                <a:effectLst/>
              </a:rPr>
              <a:t> </a:t>
            </a:r>
            <a:r>
              <a:rPr lang="ru-RU" sz="1300" dirty="0" err="1">
                <a:effectLst/>
              </a:rPr>
              <a:t>немесе</a:t>
            </a:r>
            <a:r>
              <a:rPr lang="ru-RU" sz="1300" dirty="0">
                <a:effectLst/>
              </a:rPr>
              <a:t> </a:t>
            </a:r>
            <a:r>
              <a:rPr lang="ru-RU" sz="1300" dirty="0" err="1">
                <a:effectLst/>
              </a:rPr>
              <a:t>ағза</a:t>
            </a:r>
            <a:r>
              <a:rPr lang="ru-RU" sz="1300" dirty="0">
                <a:effectLst/>
              </a:rPr>
              <a:t> </a:t>
            </a:r>
            <a:r>
              <a:rPr lang="ru-RU" sz="1300" dirty="0" err="1">
                <a:effectLst/>
              </a:rPr>
              <a:t>ретінде</a:t>
            </a:r>
            <a:r>
              <a:rPr lang="ru-RU" sz="1300" dirty="0">
                <a:effectLst/>
              </a:rPr>
              <a:t> </a:t>
            </a:r>
            <a:r>
              <a:rPr lang="ru-RU" sz="1300" dirty="0" err="1">
                <a:effectLst/>
              </a:rPr>
              <a:t>қарастыруды</a:t>
            </a:r>
            <a:r>
              <a:rPr lang="ru-RU" sz="1300" dirty="0">
                <a:effectLst/>
              </a:rPr>
              <a:t> </a:t>
            </a:r>
            <a:r>
              <a:rPr lang="ru-RU" sz="1300" dirty="0" err="1">
                <a:effectLst/>
              </a:rPr>
              <a:t>ұсынады</a:t>
            </a:r>
            <a:r>
              <a:rPr lang="ru-RU" sz="1300" dirty="0">
                <a:effectLst/>
              </a:rPr>
              <a:t>. </a:t>
            </a:r>
            <a:r>
              <a:rPr lang="ru-RU" sz="1300" dirty="0" err="1">
                <a:effectLst/>
              </a:rPr>
              <a:t>Сонымен</a:t>
            </a:r>
            <a:r>
              <a:rPr lang="ru-RU" sz="1300" dirty="0">
                <a:effectLst/>
              </a:rPr>
              <a:t> </a:t>
            </a:r>
            <a:r>
              <a:rPr lang="ru-RU" sz="1300" dirty="0" err="1">
                <a:effectLst/>
              </a:rPr>
              <a:t>қатар</a:t>
            </a:r>
            <a:r>
              <a:rPr lang="ru-RU" sz="1300" dirty="0">
                <a:effectLst/>
              </a:rPr>
              <a:t>, </a:t>
            </a:r>
            <a:r>
              <a:rPr lang="ru-RU" sz="1300" dirty="0" err="1">
                <a:effectLst/>
              </a:rPr>
              <a:t>семиосфераны</a:t>
            </a:r>
            <a:r>
              <a:rPr lang="ru-RU" sz="1300" dirty="0">
                <a:effectLst/>
              </a:rPr>
              <a:t> </a:t>
            </a:r>
            <a:r>
              <a:rPr lang="ru-RU" sz="1300" dirty="0" err="1">
                <a:effectLst/>
              </a:rPr>
              <a:t>сипаттайтын</a:t>
            </a:r>
            <a:r>
              <a:rPr lang="ru-RU" sz="1300" dirty="0">
                <a:effectLst/>
              </a:rPr>
              <a:t> </a:t>
            </a:r>
            <a:r>
              <a:rPr lang="ru-RU" sz="1300" dirty="0" err="1">
                <a:effectLst/>
              </a:rPr>
              <a:t>белгілерді</a:t>
            </a:r>
            <a:r>
              <a:rPr lang="ru-RU" sz="1300" dirty="0">
                <a:effectLst/>
              </a:rPr>
              <a:t>, </a:t>
            </a:r>
            <a:r>
              <a:rPr lang="ru-RU" sz="1300" dirty="0" err="1">
                <a:effectLst/>
              </a:rPr>
              <a:t>олардың</a:t>
            </a:r>
            <a:r>
              <a:rPr lang="ru-RU" sz="1300" dirty="0">
                <a:effectLst/>
              </a:rPr>
              <a:t> </a:t>
            </a:r>
            <a:r>
              <a:rPr lang="ru-RU" sz="1300" dirty="0" err="1">
                <a:effectLst/>
              </a:rPr>
              <a:t>қызметін</a:t>
            </a:r>
            <a:r>
              <a:rPr lang="ru-RU" sz="1300" dirty="0">
                <a:effectLst/>
              </a:rPr>
              <a:t>, </a:t>
            </a:r>
            <a:r>
              <a:rPr lang="ru-RU" sz="1300" dirty="0" err="1">
                <a:effectLst/>
              </a:rPr>
              <a:t>семиотикалық</a:t>
            </a:r>
            <a:r>
              <a:rPr lang="ru-RU" sz="1300" dirty="0">
                <a:effectLst/>
              </a:rPr>
              <a:t> </a:t>
            </a:r>
            <a:r>
              <a:rPr lang="ru-RU" sz="1300" dirty="0" err="1">
                <a:effectLst/>
              </a:rPr>
              <a:t>процестер</a:t>
            </a:r>
            <a:r>
              <a:rPr lang="ru-RU" sz="1300" dirty="0">
                <a:effectLst/>
              </a:rPr>
              <a:t> мен </a:t>
            </a:r>
            <a:r>
              <a:rPr lang="ru-RU" sz="1300" dirty="0" err="1">
                <a:effectLst/>
              </a:rPr>
              <a:t>семиозис</a:t>
            </a:r>
            <a:r>
              <a:rPr lang="ru-RU" sz="1300" dirty="0">
                <a:effectLst/>
              </a:rPr>
              <a:t> </a:t>
            </a:r>
            <a:r>
              <a:rPr lang="ru-RU" sz="1300" dirty="0" err="1">
                <a:effectLst/>
              </a:rPr>
              <a:t>құбылысын</a:t>
            </a:r>
            <a:r>
              <a:rPr lang="ru-RU" sz="1300" dirty="0">
                <a:effectLst/>
              </a:rPr>
              <a:t> </a:t>
            </a:r>
            <a:r>
              <a:rPr lang="ru-RU" sz="1300" dirty="0" err="1">
                <a:effectLst/>
              </a:rPr>
              <a:t>түсіндіріп</a:t>
            </a:r>
            <a:r>
              <a:rPr lang="ru-RU" sz="1300" dirty="0">
                <a:effectLst/>
              </a:rPr>
              <a:t> </a:t>
            </a:r>
            <a:r>
              <a:rPr lang="ru-RU" sz="1300" dirty="0" err="1">
                <a:effectLst/>
              </a:rPr>
              <a:t>өтеді</a:t>
            </a:r>
            <a:r>
              <a:rPr lang="ru-RU" sz="1300" dirty="0">
                <a:effectLst/>
              </a:rPr>
              <a:t>. </a:t>
            </a:r>
            <a:r>
              <a:rPr lang="ru-RU" sz="1300" dirty="0" err="1">
                <a:effectLst/>
              </a:rPr>
              <a:t>Семиосфераның</a:t>
            </a:r>
            <a:r>
              <a:rPr lang="ru-RU" sz="1300" dirty="0">
                <a:effectLst/>
              </a:rPr>
              <a:t> </a:t>
            </a:r>
            <a:r>
              <a:rPr lang="ru-RU" sz="1300" dirty="0" err="1">
                <a:effectLst/>
              </a:rPr>
              <a:t>ішкі</a:t>
            </a:r>
            <a:r>
              <a:rPr lang="ru-RU" sz="1300" dirty="0">
                <a:effectLst/>
              </a:rPr>
              <a:t> </a:t>
            </a:r>
            <a:r>
              <a:rPr lang="ru-RU" sz="1300" dirty="0" err="1">
                <a:effectLst/>
              </a:rPr>
              <a:t>құрылымы</a:t>
            </a:r>
            <a:r>
              <a:rPr lang="ru-RU" sz="1300" dirty="0">
                <a:effectLst/>
              </a:rPr>
              <a:t> </a:t>
            </a:r>
            <a:r>
              <a:rPr lang="ru-RU" sz="1300" dirty="0" err="1">
                <a:effectLst/>
              </a:rPr>
              <a:t>және</a:t>
            </a:r>
            <a:r>
              <a:rPr lang="ru-RU" sz="1300" dirty="0">
                <a:effectLst/>
              </a:rPr>
              <a:t> </a:t>
            </a:r>
            <a:r>
              <a:rPr lang="ru-RU" sz="1300" dirty="0" err="1">
                <a:effectLst/>
              </a:rPr>
              <a:t>заңдылықтарын</a:t>
            </a:r>
            <a:r>
              <a:rPr lang="ru-RU" sz="1300" dirty="0">
                <a:effectLst/>
              </a:rPr>
              <a:t>, </a:t>
            </a:r>
            <a:r>
              <a:rPr lang="ru-RU" sz="1300" dirty="0" err="1">
                <a:effectLst/>
              </a:rPr>
              <a:t>өзге</a:t>
            </a:r>
            <a:r>
              <a:rPr lang="ru-RU" sz="1300" dirty="0">
                <a:effectLst/>
              </a:rPr>
              <a:t> де </a:t>
            </a:r>
            <a:r>
              <a:rPr lang="ru-RU" sz="1300" dirty="0" err="1">
                <a:effectLst/>
              </a:rPr>
              <a:t>семиотикалық</a:t>
            </a:r>
            <a:r>
              <a:rPr lang="ru-RU" sz="1300" dirty="0">
                <a:effectLst/>
              </a:rPr>
              <a:t> </a:t>
            </a:r>
            <a:r>
              <a:rPr lang="ru-RU" sz="1300" dirty="0" err="1">
                <a:effectLst/>
              </a:rPr>
              <a:t>құбылыстарды</a:t>
            </a:r>
            <a:r>
              <a:rPr lang="ru-RU" sz="1300" dirty="0">
                <a:effectLst/>
              </a:rPr>
              <a:t> </a:t>
            </a:r>
            <a:r>
              <a:rPr lang="ru-RU" sz="1300" dirty="0" err="1">
                <a:effectLst/>
              </a:rPr>
              <a:t>жатық</a:t>
            </a:r>
            <a:r>
              <a:rPr lang="ru-RU" sz="1300" dirty="0">
                <a:effectLst/>
              </a:rPr>
              <a:t> </a:t>
            </a:r>
            <a:r>
              <a:rPr lang="ru-RU" sz="1300" dirty="0" err="1">
                <a:effectLst/>
              </a:rPr>
              <a:t>тілмен</a:t>
            </a:r>
            <a:r>
              <a:rPr lang="ru-RU" sz="1300" dirty="0">
                <a:effectLst/>
              </a:rPr>
              <a:t> </a:t>
            </a:r>
            <a:r>
              <a:rPr lang="ru-RU" sz="1300" dirty="0" err="1">
                <a:effectLst/>
              </a:rPr>
              <a:t>жеткізеді</a:t>
            </a:r>
            <a:r>
              <a:rPr lang="ru-RU" sz="1300" dirty="0">
                <a:effectLst/>
              </a:rPr>
              <a:t>.</a:t>
            </a:r>
            <a:br>
              <a:rPr lang="ru-RU" sz="1300" dirty="0">
                <a:effectLst/>
              </a:rPr>
            </a:br>
            <a:r>
              <a:rPr lang="ru-RU" sz="1300" dirty="0" err="1">
                <a:effectLst/>
              </a:rPr>
              <a:t>Кітаптағы</a:t>
            </a:r>
            <a:r>
              <a:rPr lang="ru-RU" sz="1300" dirty="0">
                <a:effectLst/>
              </a:rPr>
              <a:t> </a:t>
            </a:r>
            <a:r>
              <a:rPr lang="ru-RU" sz="1300" dirty="0" err="1">
                <a:effectLst/>
              </a:rPr>
              <a:t>монографиялар</a:t>
            </a:r>
            <a:r>
              <a:rPr lang="ru-RU" sz="1300" dirty="0">
                <a:effectLst/>
              </a:rPr>
              <a:t> («</a:t>
            </a:r>
            <a:r>
              <a:rPr lang="ru-RU" sz="1300" dirty="0" err="1">
                <a:effectLst/>
              </a:rPr>
              <a:t>Мәдениет</a:t>
            </a:r>
            <a:r>
              <a:rPr lang="ru-RU" sz="1300" dirty="0">
                <a:effectLst/>
              </a:rPr>
              <a:t> </a:t>
            </a:r>
            <a:r>
              <a:rPr lang="ru-RU" sz="1300" dirty="0" err="1">
                <a:effectLst/>
              </a:rPr>
              <a:t>және</a:t>
            </a:r>
            <a:r>
              <a:rPr lang="ru-RU" sz="1300" dirty="0">
                <a:effectLst/>
              </a:rPr>
              <a:t> </a:t>
            </a:r>
            <a:r>
              <a:rPr lang="ru-RU" sz="1300" dirty="0" err="1">
                <a:effectLst/>
              </a:rPr>
              <a:t>жарылыс</a:t>
            </a:r>
            <a:r>
              <a:rPr lang="ru-RU" sz="1300" dirty="0">
                <a:effectLst/>
              </a:rPr>
              <a:t>», «</a:t>
            </a:r>
            <a:r>
              <a:rPr lang="ru-RU" sz="1300" dirty="0" err="1">
                <a:effectLst/>
              </a:rPr>
              <a:t>Ойшыл</a:t>
            </a:r>
            <a:r>
              <a:rPr lang="ru-RU" sz="1300" dirty="0">
                <a:effectLst/>
              </a:rPr>
              <a:t> </a:t>
            </a:r>
            <a:r>
              <a:rPr lang="ru-RU" sz="1300" dirty="0" err="1">
                <a:effectLst/>
              </a:rPr>
              <a:t>әлемдер</a:t>
            </a:r>
            <a:r>
              <a:rPr lang="ru-RU" sz="1300" dirty="0">
                <a:effectLst/>
              </a:rPr>
              <a:t> </a:t>
            </a:r>
            <a:r>
              <a:rPr lang="ru-RU" sz="1300" dirty="0" err="1">
                <a:effectLst/>
              </a:rPr>
              <a:t>ішінде</a:t>
            </a:r>
            <a:r>
              <a:rPr lang="ru-RU" sz="1300" dirty="0">
                <a:effectLst/>
              </a:rPr>
              <a:t>»), </a:t>
            </a:r>
            <a:r>
              <a:rPr lang="ru-RU" sz="1300" dirty="0" err="1">
                <a:effectLst/>
              </a:rPr>
              <a:t>әр</a:t>
            </a:r>
            <a:r>
              <a:rPr lang="ru-RU" sz="1300" dirty="0">
                <a:effectLst/>
              </a:rPr>
              <a:t> </a:t>
            </a:r>
            <a:r>
              <a:rPr lang="ru-RU" sz="1300" dirty="0" err="1">
                <a:effectLst/>
              </a:rPr>
              <a:t>жылдары</a:t>
            </a:r>
            <a:r>
              <a:rPr lang="ru-RU" sz="1300" dirty="0">
                <a:effectLst/>
              </a:rPr>
              <a:t> </a:t>
            </a:r>
            <a:r>
              <a:rPr lang="ru-RU" sz="1300" dirty="0" err="1">
                <a:effectLst/>
              </a:rPr>
              <a:t>жарық</a:t>
            </a:r>
            <a:r>
              <a:rPr lang="ru-RU" sz="1300" dirty="0">
                <a:effectLst/>
              </a:rPr>
              <a:t> </a:t>
            </a:r>
            <a:r>
              <a:rPr lang="ru-RU" sz="1300" dirty="0" err="1">
                <a:effectLst/>
              </a:rPr>
              <a:t>көрген</a:t>
            </a:r>
            <a:r>
              <a:rPr lang="ru-RU" sz="1300" dirty="0">
                <a:effectLst/>
              </a:rPr>
              <a:t> </a:t>
            </a:r>
            <a:r>
              <a:rPr lang="ru-RU" sz="1300" dirty="0" err="1">
                <a:effectLst/>
              </a:rPr>
              <a:t>мақалалар</a:t>
            </a:r>
            <a:r>
              <a:rPr lang="ru-RU" sz="1300" dirty="0">
                <a:effectLst/>
              </a:rPr>
              <a:t> </a:t>
            </a:r>
            <a:r>
              <a:rPr lang="ru-RU" sz="1300" dirty="0" err="1">
                <a:effectLst/>
              </a:rPr>
              <a:t>бүгінгі</a:t>
            </a:r>
            <a:r>
              <a:rPr lang="ru-RU" sz="1300" dirty="0">
                <a:effectLst/>
              </a:rPr>
              <a:t> </a:t>
            </a:r>
            <a:r>
              <a:rPr lang="ru-RU" sz="1300" dirty="0" err="1">
                <a:effectLst/>
              </a:rPr>
              <a:t>таңда</a:t>
            </a:r>
            <a:r>
              <a:rPr lang="ru-RU" sz="1300" dirty="0">
                <a:effectLst/>
              </a:rPr>
              <a:t> </a:t>
            </a:r>
            <a:r>
              <a:rPr lang="ru-RU" sz="1300" dirty="0" err="1">
                <a:effectLst/>
              </a:rPr>
              <a:t>қайтадан</a:t>
            </a:r>
            <a:r>
              <a:rPr lang="ru-RU" sz="1300" dirty="0">
                <a:effectLst/>
              </a:rPr>
              <a:t> </a:t>
            </a:r>
            <a:r>
              <a:rPr lang="ru-RU" sz="1300" dirty="0" err="1">
                <a:effectLst/>
              </a:rPr>
              <a:t>ғылыми</a:t>
            </a:r>
            <a:r>
              <a:rPr lang="ru-RU" sz="1300" dirty="0">
                <a:effectLst/>
              </a:rPr>
              <a:t> </a:t>
            </a:r>
            <a:r>
              <a:rPr lang="ru-RU" sz="1300" dirty="0" err="1">
                <a:effectLst/>
              </a:rPr>
              <a:t>қолданысқа</a:t>
            </a:r>
            <a:r>
              <a:rPr lang="ru-RU" sz="1300" dirty="0">
                <a:effectLst/>
              </a:rPr>
              <a:t> </a:t>
            </a:r>
            <a:r>
              <a:rPr lang="ru-RU" sz="1300" dirty="0" err="1">
                <a:effectLst/>
              </a:rPr>
              <a:t>еніп</a:t>
            </a:r>
            <a:r>
              <a:rPr lang="ru-RU" sz="1300" dirty="0">
                <a:effectLst/>
              </a:rPr>
              <a:t>, </a:t>
            </a:r>
            <a:r>
              <a:rPr lang="ru-RU" sz="1300" dirty="0" err="1">
                <a:effectLst/>
              </a:rPr>
              <a:t>гуманитарлық</a:t>
            </a:r>
            <a:r>
              <a:rPr lang="ru-RU" sz="1300" dirty="0">
                <a:effectLst/>
              </a:rPr>
              <a:t> </a:t>
            </a:r>
            <a:r>
              <a:rPr lang="ru-RU" sz="1300" dirty="0" err="1">
                <a:effectLst/>
              </a:rPr>
              <a:t>білім</a:t>
            </a:r>
            <a:r>
              <a:rPr lang="ru-RU" sz="1300" dirty="0">
                <a:effectLst/>
              </a:rPr>
              <a:t> </a:t>
            </a:r>
            <a:r>
              <a:rPr lang="ru-RU" sz="1300" dirty="0" err="1">
                <a:effectLst/>
              </a:rPr>
              <a:t>мамандары</a:t>
            </a:r>
            <a:r>
              <a:rPr lang="ru-RU" sz="1300" dirty="0">
                <a:effectLst/>
              </a:rPr>
              <a:t> </a:t>
            </a:r>
            <a:r>
              <a:rPr lang="ru-RU" sz="1300" dirty="0" err="1">
                <a:effectLst/>
              </a:rPr>
              <a:t>үшін</a:t>
            </a:r>
            <a:r>
              <a:rPr lang="ru-RU" sz="1300" dirty="0">
                <a:effectLst/>
              </a:rPr>
              <a:t> </a:t>
            </a:r>
            <a:r>
              <a:rPr lang="ru-RU" sz="1300" dirty="0" err="1">
                <a:effectLst/>
              </a:rPr>
              <a:t>бағалы</a:t>
            </a:r>
            <a:r>
              <a:rPr lang="ru-RU" sz="1300" dirty="0">
                <a:effectLst/>
              </a:rPr>
              <a:t> </a:t>
            </a:r>
            <a:r>
              <a:rPr lang="ru-RU" sz="1300" dirty="0" err="1">
                <a:effectLst/>
              </a:rPr>
              <a:t>дүниеге</a:t>
            </a:r>
            <a:r>
              <a:rPr lang="ru-RU" sz="1300" dirty="0">
                <a:effectLst/>
              </a:rPr>
              <a:t> </a:t>
            </a:r>
            <a:r>
              <a:rPr lang="ru-RU" sz="1300" dirty="0" err="1">
                <a:effectLst/>
              </a:rPr>
              <a:t>айналды</a:t>
            </a:r>
            <a:r>
              <a:rPr lang="ru-RU" sz="1300" dirty="0">
                <a:effectLst/>
              </a:rPr>
              <a:t>.</a:t>
            </a:r>
            <a:br>
              <a:rPr lang="ru-RU" sz="1300" dirty="0">
                <a:effectLst/>
              </a:rPr>
            </a:br>
            <a:r>
              <a:rPr lang="ru-RU" sz="1300" dirty="0">
                <a:effectLst/>
              </a:rPr>
              <a:t>«</a:t>
            </a:r>
            <a:r>
              <a:rPr lang="ru-RU" sz="1300" dirty="0" err="1">
                <a:effectLst/>
              </a:rPr>
              <a:t>Семиосфера</a:t>
            </a:r>
            <a:r>
              <a:rPr lang="ru-RU" sz="1300" dirty="0">
                <a:effectLst/>
              </a:rPr>
              <a:t>» </a:t>
            </a:r>
            <a:r>
              <a:rPr lang="ru-RU" sz="1300" dirty="0" err="1">
                <a:effectLst/>
              </a:rPr>
              <a:t>студенттер</a:t>
            </a:r>
            <a:r>
              <a:rPr lang="ru-RU" sz="1300" dirty="0">
                <a:effectLst/>
              </a:rPr>
              <a:t> мен </a:t>
            </a:r>
            <a:r>
              <a:rPr lang="ru-RU" sz="1300" dirty="0" err="1">
                <a:effectLst/>
              </a:rPr>
              <a:t>педагогтарға</a:t>
            </a:r>
            <a:r>
              <a:rPr lang="ru-RU" sz="1300" dirty="0">
                <a:effectLst/>
              </a:rPr>
              <a:t>,  </a:t>
            </a:r>
            <a:r>
              <a:rPr lang="ru-RU" sz="1300" dirty="0" err="1">
                <a:effectLst/>
              </a:rPr>
              <a:t>мәдениет</a:t>
            </a:r>
            <a:r>
              <a:rPr lang="ru-RU" sz="1300" dirty="0">
                <a:effectLst/>
              </a:rPr>
              <a:t> </a:t>
            </a:r>
            <a:r>
              <a:rPr lang="ru-RU" sz="1300" dirty="0" err="1">
                <a:effectLst/>
              </a:rPr>
              <a:t>тарихшыларына</a:t>
            </a:r>
            <a:r>
              <a:rPr lang="ru-RU" sz="1300" dirty="0">
                <a:effectLst/>
              </a:rPr>
              <a:t>, </a:t>
            </a:r>
            <a:r>
              <a:rPr lang="ru-RU" sz="1300" dirty="0" err="1">
                <a:effectLst/>
              </a:rPr>
              <a:t>тіл</a:t>
            </a:r>
            <a:r>
              <a:rPr lang="ru-RU" sz="1300" dirty="0">
                <a:effectLst/>
              </a:rPr>
              <a:t> мен </a:t>
            </a:r>
            <a:r>
              <a:rPr lang="ru-RU" sz="1300" dirty="0" err="1">
                <a:effectLst/>
              </a:rPr>
              <a:t>әдебиет</a:t>
            </a:r>
            <a:r>
              <a:rPr lang="ru-RU" sz="1300" dirty="0">
                <a:effectLst/>
              </a:rPr>
              <a:t> </a:t>
            </a:r>
            <a:r>
              <a:rPr lang="ru-RU" sz="1300" dirty="0" err="1">
                <a:effectLst/>
              </a:rPr>
              <a:t>мамандарына</a:t>
            </a:r>
            <a:r>
              <a:rPr lang="ru-RU" sz="1300" dirty="0">
                <a:effectLst/>
              </a:rPr>
              <a:t> </a:t>
            </a:r>
            <a:r>
              <a:rPr lang="ru-RU" sz="1300" dirty="0" err="1">
                <a:effectLst/>
              </a:rPr>
              <a:t>және</a:t>
            </a:r>
            <a:r>
              <a:rPr lang="ru-RU" sz="1300" dirty="0">
                <a:effectLst/>
              </a:rPr>
              <a:t> </a:t>
            </a:r>
            <a:r>
              <a:rPr lang="ru-RU" sz="1300" dirty="0" err="1">
                <a:effectLst/>
              </a:rPr>
              <a:t>мәдениеттің</a:t>
            </a:r>
            <a:r>
              <a:rPr lang="ru-RU" sz="1300" dirty="0">
                <a:effectLst/>
              </a:rPr>
              <a:t> сан </a:t>
            </a:r>
            <a:r>
              <a:rPr lang="ru-RU" sz="1300" dirty="0" err="1">
                <a:effectLst/>
              </a:rPr>
              <a:t>қатпарлы</a:t>
            </a:r>
            <a:r>
              <a:rPr lang="ru-RU" sz="1300" dirty="0">
                <a:effectLst/>
              </a:rPr>
              <a:t> </a:t>
            </a:r>
            <a:r>
              <a:rPr lang="ru-RU" sz="1300" dirty="0" err="1">
                <a:effectLst/>
              </a:rPr>
              <a:t>құбылыстарына</a:t>
            </a:r>
            <a:r>
              <a:rPr lang="ru-RU" sz="1300" dirty="0">
                <a:effectLst/>
              </a:rPr>
              <a:t> </a:t>
            </a:r>
            <a:r>
              <a:rPr lang="ru-RU" sz="1300" dirty="0" err="1">
                <a:effectLst/>
              </a:rPr>
              <a:t>қызығушылық</a:t>
            </a:r>
            <a:r>
              <a:rPr lang="ru-RU" sz="1300" dirty="0">
                <a:effectLst/>
              </a:rPr>
              <a:t> </a:t>
            </a:r>
            <a:r>
              <a:rPr lang="ru-RU" sz="1300" dirty="0" err="1">
                <a:effectLst/>
              </a:rPr>
              <a:t>танытатын</a:t>
            </a:r>
            <a:r>
              <a:rPr lang="ru-RU" sz="1300" dirty="0">
                <a:effectLst/>
              </a:rPr>
              <a:t> </a:t>
            </a:r>
            <a:r>
              <a:rPr lang="ru-RU" sz="1300" dirty="0" err="1">
                <a:effectLst/>
              </a:rPr>
              <a:t>барлық</a:t>
            </a:r>
            <a:r>
              <a:rPr lang="ru-RU" sz="1300" dirty="0">
                <a:effectLst/>
              </a:rPr>
              <a:t> </a:t>
            </a:r>
            <a:r>
              <a:rPr lang="ru-RU" sz="1300" dirty="0" err="1">
                <a:effectLst/>
              </a:rPr>
              <a:t>зерттеушілер</a:t>
            </a:r>
            <a:r>
              <a:rPr lang="ru-RU" sz="1300" dirty="0">
                <a:effectLst/>
              </a:rPr>
              <a:t> </a:t>
            </a:r>
            <a:r>
              <a:rPr lang="ru-RU" sz="1300" dirty="0" err="1">
                <a:effectLst/>
              </a:rPr>
              <a:t>қауымына</a:t>
            </a:r>
            <a:r>
              <a:rPr lang="ru-RU" sz="1300" dirty="0">
                <a:effectLst/>
              </a:rPr>
              <a:t> </a:t>
            </a:r>
            <a:r>
              <a:rPr lang="ru-RU" sz="1300" dirty="0" err="1">
                <a:effectLst/>
              </a:rPr>
              <a:t>арналған</a:t>
            </a:r>
            <a:r>
              <a:rPr lang="ru-RU" sz="1300" dirty="0">
                <a:effectLst/>
              </a:rPr>
              <a:t>.</a:t>
            </a:r>
            <a:br>
              <a:rPr lang="ru-RU" sz="1300" dirty="0">
                <a:effectLst/>
              </a:rPr>
            </a:br>
            <a:endParaRPr lang="ru-RU" sz="1300" dirty="0"/>
          </a:p>
        </p:txBody>
      </p:sp>
      <p:pic>
        <p:nvPicPr>
          <p:cNvPr id="4" name="Объект 3" descr="https://100kitap.kz/uploads/books/23/original_img_semiosfera_kz_1556259676.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03848" y="188640"/>
            <a:ext cx="2448272" cy="3240360"/>
          </a:xfrm>
          <a:prstGeom prst="rect">
            <a:avLst/>
          </a:prstGeom>
          <a:noFill/>
          <a:ln>
            <a:noFill/>
          </a:ln>
        </p:spPr>
      </p:pic>
    </p:spTree>
    <p:extLst>
      <p:ext uri="{BB962C8B-B14F-4D97-AF65-F5344CB8AC3E}">
        <p14:creationId xmlns:p14="http://schemas.microsoft.com/office/powerpoint/2010/main" val="1727353410"/>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429000"/>
            <a:ext cx="8928991" cy="3240360"/>
          </a:xfrm>
        </p:spPr>
        <p:txBody>
          <a:bodyPr/>
          <a:lstStyle/>
          <a:p>
            <a:pPr algn="l"/>
            <a:r>
              <a:rPr lang="ru-RU" sz="1300" dirty="0">
                <a:effectLst/>
              </a:rPr>
              <a:t>Аннотация:</a:t>
            </a:r>
            <a:br>
              <a:rPr lang="ru-RU" sz="1300" dirty="0">
                <a:effectLst/>
              </a:rPr>
            </a:br>
            <a:r>
              <a:rPr lang="ru-RU" sz="1300" dirty="0" err="1">
                <a:effectLst/>
              </a:rPr>
              <a:t>Патрисия</a:t>
            </a:r>
            <a:r>
              <a:rPr lang="ru-RU" sz="1300" dirty="0">
                <a:effectLst/>
              </a:rPr>
              <a:t> </a:t>
            </a:r>
            <a:r>
              <a:rPr lang="ru-RU" sz="1300" dirty="0" err="1">
                <a:effectLst/>
              </a:rPr>
              <a:t>Уоллейстің</a:t>
            </a:r>
            <a:r>
              <a:rPr lang="ru-RU" sz="1300" dirty="0">
                <a:effectLst/>
              </a:rPr>
              <a:t> «Интернет </a:t>
            </a:r>
            <a:r>
              <a:rPr lang="ru-RU" sz="1300" dirty="0" err="1">
                <a:effectLst/>
              </a:rPr>
              <a:t>психологиясы</a:t>
            </a:r>
            <a:r>
              <a:rPr lang="ru-RU" sz="1300" dirty="0">
                <a:effectLst/>
              </a:rPr>
              <a:t>» </a:t>
            </a:r>
            <a:r>
              <a:rPr lang="ru-RU" sz="1300" dirty="0" err="1">
                <a:effectLst/>
              </a:rPr>
              <a:t>киберкеңістіктің</a:t>
            </a:r>
            <a:r>
              <a:rPr lang="ru-RU" sz="1300" dirty="0">
                <a:effectLst/>
              </a:rPr>
              <a:t> </a:t>
            </a:r>
            <a:r>
              <a:rPr lang="ru-RU" sz="1300" dirty="0" err="1">
                <a:effectLst/>
              </a:rPr>
              <a:t>психологиялық</a:t>
            </a:r>
            <a:r>
              <a:rPr lang="ru-RU" sz="1300" dirty="0">
                <a:effectLst/>
              </a:rPr>
              <a:t> </a:t>
            </a:r>
            <a:r>
              <a:rPr lang="ru-RU" sz="1300" dirty="0" err="1">
                <a:effectLst/>
              </a:rPr>
              <a:t>қырлары</a:t>
            </a:r>
            <a:r>
              <a:rPr lang="ru-RU" sz="1300" dirty="0">
                <a:effectLst/>
              </a:rPr>
              <a:t>, </a:t>
            </a:r>
            <a:r>
              <a:rPr lang="ru-RU" sz="1300" dirty="0" err="1">
                <a:effectLst/>
              </a:rPr>
              <a:t>интернеттің</a:t>
            </a:r>
            <a:r>
              <a:rPr lang="ru-RU" sz="1300" dirty="0">
                <a:effectLst/>
              </a:rPr>
              <a:t> </a:t>
            </a:r>
            <a:r>
              <a:rPr lang="ru-RU" sz="1300" dirty="0" err="1">
                <a:effectLst/>
              </a:rPr>
              <a:t>адам</a:t>
            </a:r>
            <a:r>
              <a:rPr lang="ru-RU" sz="1300" dirty="0">
                <a:effectLst/>
              </a:rPr>
              <a:t> </a:t>
            </a:r>
            <a:r>
              <a:rPr lang="ru-RU" sz="1300" dirty="0" err="1">
                <a:effectLst/>
              </a:rPr>
              <a:t>мінез-құлқына</a:t>
            </a:r>
            <a:r>
              <a:rPr lang="ru-RU" sz="1300" dirty="0">
                <a:effectLst/>
              </a:rPr>
              <a:t> </a:t>
            </a:r>
            <a:r>
              <a:rPr lang="ru-RU" sz="1300" dirty="0" err="1">
                <a:effectLst/>
              </a:rPr>
              <a:t>әсері</a:t>
            </a:r>
            <a:r>
              <a:rPr lang="ru-RU" sz="1300" dirty="0">
                <a:effectLst/>
              </a:rPr>
              <a:t> </a:t>
            </a:r>
            <a:r>
              <a:rPr lang="ru-RU" sz="1300" dirty="0" err="1">
                <a:effectLst/>
              </a:rPr>
              <a:t>туралы</a:t>
            </a:r>
            <a:r>
              <a:rPr lang="ru-RU" sz="1300" dirty="0">
                <a:effectLst/>
              </a:rPr>
              <a:t> </a:t>
            </a:r>
            <a:r>
              <a:rPr lang="ru-RU" sz="1300" dirty="0" err="1">
                <a:effectLst/>
              </a:rPr>
              <a:t>күрделі</a:t>
            </a:r>
            <a:r>
              <a:rPr lang="ru-RU" sz="1300" dirty="0">
                <a:effectLst/>
              </a:rPr>
              <a:t> </a:t>
            </a:r>
            <a:r>
              <a:rPr lang="ru-RU" sz="1300" dirty="0" err="1">
                <a:effectLst/>
              </a:rPr>
              <a:t>мәселелерді</a:t>
            </a:r>
            <a:r>
              <a:rPr lang="ru-RU" sz="1300" dirty="0">
                <a:effectLst/>
              </a:rPr>
              <a:t> </a:t>
            </a:r>
            <a:r>
              <a:rPr lang="ru-RU" sz="1300" dirty="0" err="1">
                <a:effectLst/>
              </a:rPr>
              <a:t>қарастырады</a:t>
            </a:r>
            <a:r>
              <a:rPr lang="ru-RU" sz="1300" dirty="0">
                <a:effectLst/>
              </a:rPr>
              <a:t>. </a:t>
            </a:r>
            <a:r>
              <a:rPr lang="ru-RU" sz="1300" dirty="0" err="1">
                <a:effectLst/>
              </a:rPr>
              <a:t>Екінші</a:t>
            </a:r>
            <a:r>
              <a:rPr lang="ru-RU" sz="1300" dirty="0">
                <a:effectLst/>
              </a:rPr>
              <a:t> </a:t>
            </a:r>
            <a:r>
              <a:rPr lang="ru-RU" sz="1300" dirty="0" err="1">
                <a:effectLst/>
              </a:rPr>
              <a:t>басылым</a:t>
            </a:r>
            <a:r>
              <a:rPr lang="ru-RU" sz="1300" dirty="0">
                <a:effectLst/>
              </a:rPr>
              <a:t> </a:t>
            </a:r>
            <a:r>
              <a:rPr lang="ru-RU" sz="1300" dirty="0" err="1">
                <a:effectLst/>
              </a:rPr>
              <a:t>классикалық</a:t>
            </a:r>
            <a:r>
              <a:rPr lang="ru-RU" sz="1300" dirty="0">
                <a:effectLst/>
              </a:rPr>
              <a:t> </a:t>
            </a:r>
            <a:r>
              <a:rPr lang="ru-RU" sz="1300" dirty="0" err="1">
                <a:effectLst/>
              </a:rPr>
              <a:t>және</a:t>
            </a:r>
            <a:r>
              <a:rPr lang="ru-RU" sz="1300" dirty="0">
                <a:effectLst/>
              </a:rPr>
              <a:t> </a:t>
            </a:r>
            <a:r>
              <a:rPr lang="ru-RU" sz="1300" dirty="0" err="1">
                <a:effectLst/>
              </a:rPr>
              <a:t>заманауи</a:t>
            </a:r>
            <a:r>
              <a:rPr lang="ru-RU" sz="1300" dirty="0">
                <a:effectLst/>
              </a:rPr>
              <a:t> </a:t>
            </a:r>
            <a:r>
              <a:rPr lang="ru-RU" sz="1300" dirty="0" err="1">
                <a:effectLst/>
              </a:rPr>
              <a:t>зерттеулерге</a:t>
            </a:r>
            <a:r>
              <a:rPr lang="ru-RU" sz="1300" dirty="0">
                <a:effectLst/>
              </a:rPr>
              <a:t> </a:t>
            </a:r>
            <a:r>
              <a:rPr lang="ru-RU" sz="1300" dirty="0" err="1">
                <a:effectLst/>
              </a:rPr>
              <a:t>сүйене</a:t>
            </a:r>
            <a:r>
              <a:rPr lang="ru-RU" sz="1300" dirty="0">
                <a:effectLst/>
              </a:rPr>
              <a:t> </a:t>
            </a:r>
            <a:r>
              <a:rPr lang="ru-RU" sz="1300" dirty="0" err="1">
                <a:effectLst/>
              </a:rPr>
              <a:t>отырып</a:t>
            </a:r>
            <a:r>
              <a:rPr lang="ru-RU" sz="1300" dirty="0">
                <a:effectLst/>
              </a:rPr>
              <a:t>, интернет </a:t>
            </a:r>
            <a:r>
              <a:rPr lang="ru-RU" sz="1300" dirty="0" err="1">
                <a:effectLst/>
              </a:rPr>
              <a:t>технологиясындағы</a:t>
            </a:r>
            <a:r>
              <a:rPr lang="ru-RU" sz="1300" dirty="0">
                <a:effectLst/>
              </a:rPr>
              <a:t> </a:t>
            </a:r>
            <a:r>
              <a:rPr lang="ru-RU" sz="1300" dirty="0" err="1">
                <a:effectLst/>
              </a:rPr>
              <a:t>жаңа</a:t>
            </a:r>
            <a:r>
              <a:rPr lang="ru-RU" sz="1300" dirty="0">
                <a:effectLst/>
              </a:rPr>
              <a:t> </a:t>
            </a:r>
            <a:r>
              <a:rPr lang="ru-RU" sz="1300" dirty="0" err="1">
                <a:effectLst/>
              </a:rPr>
              <a:t>үрдістерді</a:t>
            </a:r>
            <a:r>
              <a:rPr lang="ru-RU" sz="1300" dirty="0">
                <a:effectLst/>
              </a:rPr>
              <a:t> – онлайн-</a:t>
            </a:r>
            <a:r>
              <a:rPr lang="ru-RU" sz="1300" dirty="0" err="1">
                <a:effectLst/>
              </a:rPr>
              <a:t>танысу</a:t>
            </a:r>
            <a:r>
              <a:rPr lang="ru-RU" sz="1300" dirty="0">
                <a:effectLst/>
              </a:rPr>
              <a:t>, онлайн-агрессия, </a:t>
            </a:r>
            <a:r>
              <a:rPr lang="ru-RU" sz="1300" dirty="0" err="1">
                <a:effectLst/>
              </a:rPr>
              <a:t>топтық</a:t>
            </a:r>
            <a:r>
              <a:rPr lang="ru-RU" sz="1300" dirty="0">
                <a:effectLst/>
              </a:rPr>
              <a:t> динамика, бала </a:t>
            </a:r>
            <a:r>
              <a:rPr lang="ru-RU" sz="1300" dirty="0" err="1">
                <a:effectLst/>
              </a:rPr>
              <a:t>тәрбиесі</a:t>
            </a:r>
            <a:r>
              <a:rPr lang="ru-RU" sz="1300" dirty="0">
                <a:effectLst/>
              </a:rPr>
              <a:t>, </a:t>
            </a:r>
            <a:r>
              <a:rPr lang="ru-RU" sz="1300" dirty="0" err="1">
                <a:effectLst/>
              </a:rPr>
              <a:t>проәлеуметтік</a:t>
            </a:r>
            <a:r>
              <a:rPr lang="ru-RU" sz="1300" dirty="0">
                <a:effectLst/>
              </a:rPr>
              <a:t> </a:t>
            </a:r>
            <a:r>
              <a:rPr lang="ru-RU" sz="1300" dirty="0" err="1">
                <a:effectLst/>
              </a:rPr>
              <a:t>мінез-құлық</a:t>
            </a:r>
            <a:r>
              <a:rPr lang="ru-RU" sz="1300" dirty="0">
                <a:effectLst/>
              </a:rPr>
              <a:t>, онлайн </a:t>
            </a:r>
            <a:r>
              <a:rPr lang="ru-RU" sz="1300" dirty="0" err="1">
                <a:effectLst/>
              </a:rPr>
              <a:t>ойындар</a:t>
            </a:r>
            <a:r>
              <a:rPr lang="ru-RU" sz="1300" dirty="0">
                <a:effectLst/>
              </a:rPr>
              <a:t>, </a:t>
            </a:r>
            <a:r>
              <a:rPr lang="ru-RU" sz="1300" dirty="0" err="1">
                <a:effectLst/>
              </a:rPr>
              <a:t>құпиялық</a:t>
            </a:r>
            <a:r>
              <a:rPr lang="ru-RU" sz="1300" dirty="0">
                <a:effectLst/>
              </a:rPr>
              <a:t> </a:t>
            </a:r>
            <a:r>
              <a:rPr lang="ru-RU" sz="1300" dirty="0" err="1">
                <a:effectLst/>
              </a:rPr>
              <a:t>және</a:t>
            </a:r>
            <a:r>
              <a:rPr lang="ru-RU" sz="1300" dirty="0">
                <a:effectLst/>
              </a:rPr>
              <a:t> </a:t>
            </a:r>
            <a:r>
              <a:rPr lang="ru-RU" sz="1300" dirty="0" err="1">
                <a:effectLst/>
              </a:rPr>
              <a:t>бақылау</a:t>
            </a:r>
            <a:r>
              <a:rPr lang="ru-RU" sz="1300" dirty="0">
                <a:effectLst/>
              </a:rPr>
              <a:t>, </a:t>
            </a:r>
            <a:r>
              <a:rPr lang="ru-RU" sz="1300" dirty="0" err="1">
                <a:effectLst/>
              </a:rPr>
              <a:t>желіге</a:t>
            </a:r>
            <a:r>
              <a:rPr lang="ru-RU" sz="1300" dirty="0">
                <a:effectLst/>
              </a:rPr>
              <a:t> </a:t>
            </a:r>
            <a:r>
              <a:rPr lang="ru-RU" sz="1300" dirty="0" err="1">
                <a:effectLst/>
              </a:rPr>
              <a:t>тәуелділік</a:t>
            </a:r>
            <a:r>
              <a:rPr lang="ru-RU" sz="1300" dirty="0">
                <a:effectLst/>
              </a:rPr>
              <a:t> пен </a:t>
            </a:r>
            <a:r>
              <a:rPr lang="ru-RU" sz="1300" dirty="0" err="1">
                <a:effectLst/>
              </a:rPr>
              <a:t>желіні</a:t>
            </a:r>
            <a:r>
              <a:rPr lang="ru-RU" sz="1300" dirty="0">
                <a:effectLst/>
              </a:rPr>
              <a:t> </a:t>
            </a:r>
            <a:r>
              <a:rPr lang="ru-RU" sz="1300" dirty="0" err="1">
                <a:effectLst/>
              </a:rPr>
              <a:t>қалыптастырудың</a:t>
            </a:r>
            <a:r>
              <a:rPr lang="ru-RU" sz="1300" dirty="0">
                <a:effectLst/>
              </a:rPr>
              <a:t> </a:t>
            </a:r>
            <a:r>
              <a:rPr lang="ru-RU" sz="1300" dirty="0" err="1">
                <a:effectLst/>
              </a:rPr>
              <a:t>стратегияларын</a:t>
            </a:r>
            <a:r>
              <a:rPr lang="ru-RU" sz="1300" dirty="0">
                <a:effectLst/>
              </a:rPr>
              <a:t> </a:t>
            </a:r>
            <a:r>
              <a:rPr lang="ru-RU" sz="1300" dirty="0" err="1">
                <a:effectLst/>
              </a:rPr>
              <a:t>зерттейді</a:t>
            </a:r>
            <a:r>
              <a:rPr lang="ru-RU" sz="1300" dirty="0">
                <a:effectLst/>
              </a:rPr>
              <a:t>. </a:t>
            </a:r>
            <a:r>
              <a:rPr lang="ru-RU" sz="1300" dirty="0" err="1">
                <a:effectLst/>
              </a:rPr>
              <a:t>Әдетте</a:t>
            </a:r>
            <a:r>
              <a:rPr lang="ru-RU" sz="1300" dirty="0">
                <a:effectLst/>
              </a:rPr>
              <a:t>, </a:t>
            </a:r>
            <a:r>
              <a:rPr lang="ru-RU" sz="1300" dirty="0" err="1">
                <a:effectLst/>
              </a:rPr>
              <a:t>адам</a:t>
            </a:r>
            <a:r>
              <a:rPr lang="ru-RU" sz="1300" dirty="0">
                <a:effectLst/>
              </a:rPr>
              <a:t> </a:t>
            </a:r>
            <a:r>
              <a:rPr lang="ru-RU" sz="1300" dirty="0" err="1">
                <a:effectLst/>
              </a:rPr>
              <a:t>өзіндік</a:t>
            </a:r>
            <a:r>
              <a:rPr lang="ru-RU" sz="1300" dirty="0">
                <a:effectLst/>
              </a:rPr>
              <a:t> </a:t>
            </a:r>
            <a:r>
              <a:rPr lang="ru-RU" sz="1300" dirty="0" err="1">
                <a:effectLst/>
              </a:rPr>
              <a:t>менін</a:t>
            </a:r>
            <a:r>
              <a:rPr lang="ru-RU" sz="1300" dirty="0">
                <a:effectLst/>
              </a:rPr>
              <a:t> сырт </a:t>
            </a:r>
            <a:r>
              <a:rPr lang="ru-RU" sz="1300" dirty="0" err="1">
                <a:effectLst/>
              </a:rPr>
              <a:t>көзге</a:t>
            </a:r>
            <a:r>
              <a:rPr lang="ru-RU" sz="1300" dirty="0">
                <a:effectLst/>
              </a:rPr>
              <a:t> </a:t>
            </a:r>
            <a:r>
              <a:rPr lang="ru-RU" sz="1300" dirty="0" err="1">
                <a:effectLst/>
              </a:rPr>
              <a:t>жақсы</a:t>
            </a:r>
            <a:r>
              <a:rPr lang="ru-RU" sz="1300" dirty="0">
                <a:effectLst/>
              </a:rPr>
              <a:t> </a:t>
            </a:r>
            <a:r>
              <a:rPr lang="ru-RU" sz="1300" dirty="0" err="1">
                <a:effectLst/>
              </a:rPr>
              <a:t>әсер</a:t>
            </a:r>
            <a:r>
              <a:rPr lang="ru-RU" sz="1300" dirty="0">
                <a:effectLst/>
              </a:rPr>
              <a:t> </a:t>
            </a:r>
            <a:r>
              <a:rPr lang="ru-RU" sz="1300" dirty="0" err="1">
                <a:effectLst/>
              </a:rPr>
              <a:t>қалыптастыру</a:t>
            </a:r>
            <a:r>
              <a:rPr lang="ru-RU" sz="1300" dirty="0">
                <a:effectLst/>
              </a:rPr>
              <a:t> </a:t>
            </a:r>
            <a:r>
              <a:rPr lang="ru-RU" sz="1300" dirty="0" err="1">
                <a:effectLst/>
              </a:rPr>
              <a:t>арқылы</a:t>
            </a:r>
            <a:r>
              <a:rPr lang="ru-RU" sz="1300" dirty="0">
                <a:effectLst/>
              </a:rPr>
              <a:t> </a:t>
            </a:r>
            <a:r>
              <a:rPr lang="ru-RU" sz="1300" dirty="0" err="1">
                <a:effectLst/>
              </a:rPr>
              <a:t>көрсетеді</a:t>
            </a:r>
            <a:r>
              <a:rPr lang="ru-RU" sz="1300" dirty="0">
                <a:effectLst/>
              </a:rPr>
              <a:t>. </a:t>
            </a:r>
            <a:r>
              <a:rPr lang="ru-RU" sz="1300" dirty="0" err="1">
                <a:effectLst/>
              </a:rPr>
              <a:t>Бірақ</a:t>
            </a:r>
            <a:r>
              <a:rPr lang="ru-RU" sz="1300" dirty="0">
                <a:effectLst/>
              </a:rPr>
              <a:t> </a:t>
            </a:r>
            <a:r>
              <a:rPr lang="ru-RU" sz="1300" dirty="0" err="1">
                <a:effectLst/>
              </a:rPr>
              <a:t>бұл</a:t>
            </a:r>
            <a:r>
              <a:rPr lang="ru-RU" sz="1300" dirty="0">
                <a:effectLst/>
              </a:rPr>
              <a:t> </a:t>
            </a:r>
            <a:r>
              <a:rPr lang="ru-RU" sz="1300" dirty="0" err="1">
                <a:effectLst/>
              </a:rPr>
              <a:t>оның</a:t>
            </a:r>
            <a:r>
              <a:rPr lang="ru-RU" sz="1300" dirty="0">
                <a:effectLst/>
              </a:rPr>
              <a:t> </a:t>
            </a:r>
            <a:r>
              <a:rPr lang="ru-RU" sz="1300" dirty="0" err="1">
                <a:effectLst/>
              </a:rPr>
              <a:t>шынайы</a:t>
            </a:r>
            <a:r>
              <a:rPr lang="ru-RU" sz="1300" dirty="0">
                <a:effectLst/>
              </a:rPr>
              <a:t> </a:t>
            </a:r>
            <a:r>
              <a:rPr lang="ru-RU" sz="1300" dirty="0" err="1">
                <a:effectLst/>
              </a:rPr>
              <a:t>бейнесі</a:t>
            </a:r>
            <a:r>
              <a:rPr lang="ru-RU" sz="1300" dirty="0">
                <a:effectLst/>
              </a:rPr>
              <a:t> </a:t>
            </a:r>
            <a:r>
              <a:rPr lang="ru-RU" sz="1300" dirty="0" err="1">
                <a:effectLst/>
              </a:rPr>
              <a:t>ме</a:t>
            </a:r>
            <a:r>
              <a:rPr lang="ru-RU" sz="1300" dirty="0">
                <a:effectLst/>
              </a:rPr>
              <a:t>? </a:t>
            </a:r>
            <a:r>
              <a:rPr lang="ru-RU" sz="1300" dirty="0" err="1">
                <a:effectLst/>
              </a:rPr>
              <a:t>Онлайнда</a:t>
            </a:r>
            <a:r>
              <a:rPr lang="ru-RU" sz="1300" dirty="0">
                <a:effectLst/>
              </a:rPr>
              <a:t> </a:t>
            </a:r>
            <a:r>
              <a:rPr lang="ru-RU" sz="1300" dirty="0" err="1">
                <a:effectLst/>
              </a:rPr>
              <a:t>ашық-жарқын</a:t>
            </a:r>
            <a:r>
              <a:rPr lang="ru-RU" sz="1300" dirty="0">
                <a:effectLst/>
              </a:rPr>
              <a:t> </a:t>
            </a:r>
            <a:r>
              <a:rPr lang="ru-RU" sz="1300" dirty="0" err="1">
                <a:effectLst/>
              </a:rPr>
              <a:t>адам</a:t>
            </a:r>
            <a:r>
              <a:rPr lang="ru-RU" sz="1300" dirty="0">
                <a:effectLst/>
              </a:rPr>
              <a:t> </a:t>
            </a:r>
            <a:r>
              <a:rPr lang="ru-RU" sz="1300" dirty="0" err="1">
                <a:effectLst/>
              </a:rPr>
              <a:t>оффлайнда</a:t>
            </a:r>
            <a:r>
              <a:rPr lang="ru-RU" sz="1300" dirty="0">
                <a:effectLst/>
              </a:rPr>
              <a:t> да </a:t>
            </a:r>
            <a:r>
              <a:rPr lang="ru-RU" sz="1300" dirty="0" err="1">
                <a:effectLst/>
              </a:rPr>
              <a:t>сол</a:t>
            </a:r>
            <a:r>
              <a:rPr lang="ru-RU" sz="1300" dirty="0">
                <a:effectLst/>
              </a:rPr>
              <a:t> </a:t>
            </a:r>
            <a:r>
              <a:rPr lang="ru-RU" sz="1300" dirty="0" err="1">
                <a:effectLst/>
              </a:rPr>
              <a:t>қалпын</a:t>
            </a:r>
            <a:r>
              <a:rPr lang="ru-RU" sz="1300" dirty="0">
                <a:effectLst/>
              </a:rPr>
              <a:t> </a:t>
            </a:r>
            <a:r>
              <a:rPr lang="ru-RU" sz="1300" dirty="0" err="1">
                <a:effectLst/>
              </a:rPr>
              <a:t>сақтай</a:t>
            </a:r>
            <a:r>
              <a:rPr lang="ru-RU" sz="1300" dirty="0">
                <a:effectLst/>
              </a:rPr>
              <a:t> </a:t>
            </a:r>
            <a:r>
              <a:rPr lang="ru-RU" sz="1300" dirty="0" err="1">
                <a:effectLst/>
              </a:rPr>
              <a:t>ма</a:t>
            </a:r>
            <a:r>
              <a:rPr lang="ru-RU" sz="1300" dirty="0">
                <a:effectLst/>
              </a:rPr>
              <a:t>? </a:t>
            </a:r>
            <a:r>
              <a:rPr lang="ru-RU" sz="1300" dirty="0" err="1">
                <a:effectLst/>
              </a:rPr>
              <a:t>Осындай</a:t>
            </a:r>
            <a:r>
              <a:rPr lang="ru-RU" sz="1300" dirty="0">
                <a:effectLst/>
              </a:rPr>
              <a:t> </a:t>
            </a:r>
            <a:r>
              <a:rPr lang="ru-RU" sz="1300" dirty="0" err="1">
                <a:effectLst/>
              </a:rPr>
              <a:t>қызықты</a:t>
            </a:r>
            <a:r>
              <a:rPr lang="ru-RU" sz="1300" dirty="0">
                <a:effectLst/>
              </a:rPr>
              <a:t> </a:t>
            </a:r>
            <a:r>
              <a:rPr lang="ru-RU" sz="1300" dirty="0" err="1">
                <a:effectLst/>
              </a:rPr>
              <a:t>мәселелерді</a:t>
            </a:r>
            <a:r>
              <a:rPr lang="ru-RU" sz="1300" dirty="0">
                <a:effectLst/>
              </a:rPr>
              <a:t> </a:t>
            </a:r>
            <a:r>
              <a:rPr lang="ru-RU" sz="1300" dirty="0" err="1">
                <a:effectLst/>
              </a:rPr>
              <a:t>белгілі</a:t>
            </a:r>
            <a:r>
              <a:rPr lang="ru-RU" sz="1300" dirty="0">
                <a:effectLst/>
              </a:rPr>
              <a:t> </a:t>
            </a:r>
            <a:r>
              <a:rPr lang="ru-RU" sz="1300" dirty="0" err="1">
                <a:effectLst/>
              </a:rPr>
              <a:t>әлеуметтік</a:t>
            </a:r>
            <a:r>
              <a:rPr lang="ru-RU" sz="1300" dirty="0">
                <a:effectLst/>
              </a:rPr>
              <a:t> </a:t>
            </a:r>
            <a:r>
              <a:rPr lang="ru-RU" sz="1300" dirty="0" err="1">
                <a:effectLst/>
              </a:rPr>
              <a:t>психологтардың</a:t>
            </a:r>
            <a:r>
              <a:rPr lang="ru-RU" sz="1300" dirty="0">
                <a:effectLst/>
              </a:rPr>
              <a:t> </a:t>
            </a:r>
            <a:r>
              <a:rPr lang="ru-RU" sz="1300" dirty="0" err="1">
                <a:effectLst/>
              </a:rPr>
              <a:t>дәстүрлі</a:t>
            </a:r>
            <a:r>
              <a:rPr lang="ru-RU" sz="1300" dirty="0">
                <a:effectLst/>
              </a:rPr>
              <a:t> </a:t>
            </a:r>
            <a:r>
              <a:rPr lang="ru-RU" sz="1300" dirty="0" err="1">
                <a:effectLst/>
              </a:rPr>
              <a:t>зерттеулерімен</a:t>
            </a:r>
            <a:r>
              <a:rPr lang="ru-RU" sz="1300" dirty="0">
                <a:effectLst/>
              </a:rPr>
              <a:t> </a:t>
            </a:r>
            <a:r>
              <a:rPr lang="ru-RU" sz="1300" dirty="0" err="1">
                <a:effectLst/>
              </a:rPr>
              <a:t>салыстыра</a:t>
            </a:r>
            <a:r>
              <a:rPr lang="ru-RU" sz="1300" dirty="0">
                <a:effectLst/>
              </a:rPr>
              <a:t> </a:t>
            </a:r>
            <a:r>
              <a:rPr lang="ru-RU" sz="1300" dirty="0" err="1">
                <a:effectLst/>
              </a:rPr>
              <a:t>таразылайды</a:t>
            </a:r>
            <a:r>
              <a:rPr lang="ru-RU" sz="1300" dirty="0">
                <a:effectLst/>
              </a:rPr>
              <a:t>. </a:t>
            </a:r>
            <a:r>
              <a:rPr lang="ru-RU" sz="1300" dirty="0" err="1">
                <a:effectLst/>
              </a:rPr>
              <a:t>Онлайнда</a:t>
            </a:r>
            <a:r>
              <a:rPr lang="ru-RU" sz="1300" dirty="0">
                <a:effectLst/>
              </a:rPr>
              <a:t> </a:t>
            </a:r>
            <a:r>
              <a:rPr lang="ru-RU" sz="1300" dirty="0" err="1">
                <a:effectLst/>
              </a:rPr>
              <a:t>өзгенің</a:t>
            </a:r>
            <a:r>
              <a:rPr lang="ru-RU" sz="1300" dirty="0">
                <a:effectLst/>
              </a:rPr>
              <a:t> </a:t>
            </a:r>
            <a:r>
              <a:rPr lang="ru-RU" sz="1300" dirty="0" err="1">
                <a:effectLst/>
              </a:rPr>
              <a:t>басындағы</a:t>
            </a:r>
            <a:r>
              <a:rPr lang="ru-RU" sz="1300" dirty="0">
                <a:effectLst/>
              </a:rPr>
              <a:t> </a:t>
            </a:r>
            <a:r>
              <a:rPr lang="ru-RU" sz="1300" dirty="0" err="1">
                <a:effectLst/>
              </a:rPr>
              <a:t>жағдайды</a:t>
            </a:r>
            <a:r>
              <a:rPr lang="ru-RU" sz="1300" dirty="0">
                <a:effectLst/>
              </a:rPr>
              <a:t>, </a:t>
            </a:r>
            <a:r>
              <a:rPr lang="ru-RU" sz="1300" dirty="0" err="1">
                <a:effectLst/>
              </a:rPr>
              <a:t>жан-дүниесіндегі</a:t>
            </a:r>
            <a:r>
              <a:rPr lang="ru-RU" sz="1300" dirty="0">
                <a:effectLst/>
              </a:rPr>
              <a:t> </a:t>
            </a:r>
            <a:r>
              <a:rPr lang="ru-RU" sz="1300" dirty="0" err="1">
                <a:effectLst/>
              </a:rPr>
              <a:t>арпалыстарды</a:t>
            </a:r>
            <a:r>
              <a:rPr lang="ru-RU" sz="1300" dirty="0">
                <a:effectLst/>
              </a:rPr>
              <a:t>, </a:t>
            </a:r>
            <a:r>
              <a:rPr lang="ru-RU" sz="1300" dirty="0" err="1">
                <a:effectLst/>
              </a:rPr>
              <a:t>жалғыздықты</a:t>
            </a:r>
            <a:r>
              <a:rPr lang="ru-RU" sz="1300" dirty="0">
                <a:effectLst/>
              </a:rPr>
              <a:t>, </a:t>
            </a:r>
            <a:r>
              <a:rPr lang="ru-RU" sz="1300" dirty="0" err="1">
                <a:effectLst/>
              </a:rPr>
              <a:t>көпшіл-бауырмал</a:t>
            </a:r>
            <a:r>
              <a:rPr lang="ru-RU" sz="1300" dirty="0">
                <a:effectLst/>
              </a:rPr>
              <a:t> </a:t>
            </a:r>
            <a:r>
              <a:rPr lang="ru-RU" sz="1300" dirty="0" err="1">
                <a:effectLst/>
              </a:rPr>
              <a:t>болуды</a:t>
            </a:r>
            <a:r>
              <a:rPr lang="ru-RU" sz="1300" dirty="0">
                <a:effectLst/>
              </a:rPr>
              <a:t> </a:t>
            </a:r>
            <a:r>
              <a:rPr lang="ru-RU" sz="1300" dirty="0" err="1">
                <a:effectLst/>
              </a:rPr>
              <a:t>түсіну</a:t>
            </a:r>
            <a:r>
              <a:rPr lang="ru-RU" sz="1300" dirty="0">
                <a:effectLst/>
              </a:rPr>
              <a:t> </a:t>
            </a:r>
            <a:r>
              <a:rPr lang="ru-RU" sz="1300" dirty="0" err="1">
                <a:effectLst/>
              </a:rPr>
              <a:t>мәселесіне</a:t>
            </a:r>
            <a:r>
              <a:rPr lang="ru-RU" sz="1300" dirty="0">
                <a:effectLst/>
              </a:rPr>
              <a:t> де автор </a:t>
            </a:r>
            <a:r>
              <a:rPr lang="ru-RU" sz="1300" dirty="0" err="1">
                <a:effectLst/>
              </a:rPr>
              <a:t>терең</a:t>
            </a:r>
            <a:r>
              <a:rPr lang="ru-RU" sz="1300" dirty="0">
                <a:effectLst/>
              </a:rPr>
              <a:t> </a:t>
            </a:r>
            <a:r>
              <a:rPr lang="ru-RU" sz="1300" dirty="0" err="1">
                <a:effectLst/>
              </a:rPr>
              <a:t>көз</a:t>
            </a:r>
            <a:r>
              <a:rPr lang="ru-RU" sz="1300" dirty="0">
                <a:effectLst/>
              </a:rPr>
              <a:t> </a:t>
            </a:r>
            <a:r>
              <a:rPr lang="ru-RU" sz="1300" dirty="0" err="1">
                <a:effectLst/>
              </a:rPr>
              <a:t>жүгіртеді</a:t>
            </a:r>
            <a:r>
              <a:rPr lang="ru-RU" sz="1300" dirty="0">
                <a:effectLst/>
              </a:rPr>
              <a:t>. Онлайн-орта </a:t>
            </a:r>
            <a:r>
              <a:rPr lang="ru-RU" sz="1300" dirty="0" err="1">
                <a:effectLst/>
              </a:rPr>
              <a:t>қалыптастыратын</a:t>
            </a:r>
            <a:r>
              <a:rPr lang="ru-RU" sz="1300" dirty="0">
                <a:effectLst/>
              </a:rPr>
              <a:t> </a:t>
            </a:r>
            <a:r>
              <a:rPr lang="ru-RU" sz="1300" dirty="0" err="1">
                <a:effectLst/>
              </a:rPr>
              <a:t>топтарға</a:t>
            </a:r>
            <a:r>
              <a:rPr lang="ru-RU" sz="1300" dirty="0">
                <a:effectLst/>
              </a:rPr>
              <a:t> </a:t>
            </a:r>
            <a:r>
              <a:rPr lang="ru-RU" sz="1300" dirty="0" err="1">
                <a:effectLst/>
              </a:rPr>
              <a:t>конформдылық</a:t>
            </a:r>
            <a:r>
              <a:rPr lang="ru-RU" sz="1300" dirty="0">
                <a:effectLst/>
              </a:rPr>
              <a:t>, топ </a:t>
            </a:r>
            <a:r>
              <a:rPr lang="ru-RU" sz="1300" dirty="0" err="1">
                <a:effectLst/>
              </a:rPr>
              <a:t>пікірін</a:t>
            </a:r>
            <a:r>
              <a:rPr lang="ru-RU" sz="1300" dirty="0">
                <a:effectLst/>
              </a:rPr>
              <a:t> </a:t>
            </a:r>
            <a:r>
              <a:rPr lang="ru-RU" sz="1300" dirty="0" err="1">
                <a:effectLst/>
              </a:rPr>
              <a:t>қабылдауға</a:t>
            </a:r>
            <a:r>
              <a:rPr lang="ru-RU" sz="1300" dirty="0">
                <a:effectLst/>
              </a:rPr>
              <a:t> </a:t>
            </a:r>
            <a:r>
              <a:rPr lang="ru-RU" sz="1300" dirty="0" err="1">
                <a:effectLst/>
              </a:rPr>
              <a:t>бейімділік</a:t>
            </a:r>
            <a:r>
              <a:rPr lang="ru-RU" sz="1300" dirty="0">
                <a:effectLst/>
              </a:rPr>
              <a:t> те </a:t>
            </a:r>
            <a:r>
              <a:rPr lang="ru-RU" sz="1300" dirty="0" err="1">
                <a:effectLst/>
              </a:rPr>
              <a:t>адам</a:t>
            </a:r>
            <a:r>
              <a:rPr lang="ru-RU" sz="1300" dirty="0">
                <a:effectLst/>
              </a:rPr>
              <a:t> </a:t>
            </a:r>
            <a:r>
              <a:rPr lang="ru-RU" sz="1300" dirty="0" err="1">
                <a:effectLst/>
              </a:rPr>
              <a:t>жаратылысының</a:t>
            </a:r>
            <a:r>
              <a:rPr lang="ru-RU" sz="1300" dirty="0">
                <a:effectLst/>
              </a:rPr>
              <a:t> </a:t>
            </a:r>
            <a:r>
              <a:rPr lang="ru-RU" sz="1300" dirty="0" err="1">
                <a:effectLst/>
              </a:rPr>
              <a:t>бір</a:t>
            </a:r>
            <a:r>
              <a:rPr lang="ru-RU" sz="1300" dirty="0">
                <a:effectLst/>
              </a:rPr>
              <a:t> </a:t>
            </a:r>
            <a:r>
              <a:rPr lang="ru-RU" sz="1300" dirty="0" err="1">
                <a:effectLst/>
              </a:rPr>
              <a:t>қыры</a:t>
            </a:r>
            <a:r>
              <a:rPr lang="ru-RU" sz="1300" dirty="0">
                <a:effectLst/>
              </a:rPr>
              <a:t> </a:t>
            </a:r>
            <a:r>
              <a:rPr lang="ru-RU" sz="1300" dirty="0" err="1">
                <a:effectLst/>
              </a:rPr>
              <a:t>екені</a:t>
            </a:r>
            <a:r>
              <a:rPr lang="ru-RU" sz="1300" dirty="0">
                <a:effectLst/>
              </a:rPr>
              <a:t> </a:t>
            </a:r>
            <a:r>
              <a:rPr lang="ru-RU" sz="1300" dirty="0" err="1">
                <a:effectLst/>
              </a:rPr>
              <a:t>жан-жақты</a:t>
            </a:r>
            <a:r>
              <a:rPr lang="ru-RU" sz="1300" dirty="0">
                <a:effectLst/>
              </a:rPr>
              <a:t> </a:t>
            </a:r>
            <a:r>
              <a:rPr lang="ru-RU" sz="1300" dirty="0" err="1">
                <a:effectLst/>
              </a:rPr>
              <a:t>мысалдармен</a:t>
            </a:r>
            <a:r>
              <a:rPr lang="ru-RU" sz="1300" dirty="0">
                <a:effectLst/>
              </a:rPr>
              <a:t> </a:t>
            </a:r>
            <a:r>
              <a:rPr lang="ru-RU" sz="1300" dirty="0" err="1">
                <a:effectLst/>
              </a:rPr>
              <a:t>дәлелденген</a:t>
            </a:r>
            <a:r>
              <a:rPr lang="ru-RU" sz="1300" dirty="0">
                <a:effectLst/>
              </a:rPr>
              <a:t>.</a:t>
            </a:r>
            <a:br>
              <a:rPr lang="ru-RU" sz="1300" dirty="0">
                <a:effectLst/>
              </a:rPr>
            </a:br>
            <a:r>
              <a:rPr lang="ru-RU" sz="1300" dirty="0" err="1">
                <a:effectLst/>
              </a:rPr>
              <a:t>Оқулық</a:t>
            </a:r>
            <a:r>
              <a:rPr lang="ru-RU" sz="1300" dirty="0">
                <a:effectLst/>
              </a:rPr>
              <a:t> </a:t>
            </a:r>
            <a:r>
              <a:rPr lang="ru-RU" sz="1300" dirty="0" err="1">
                <a:effectLst/>
              </a:rPr>
              <a:t>жоғары</a:t>
            </a:r>
            <a:r>
              <a:rPr lang="ru-RU" sz="1300" dirty="0">
                <a:effectLst/>
              </a:rPr>
              <a:t> </a:t>
            </a:r>
            <a:r>
              <a:rPr lang="ru-RU" sz="1300" dirty="0" err="1">
                <a:effectLst/>
              </a:rPr>
              <a:t>оқу</a:t>
            </a:r>
            <a:r>
              <a:rPr lang="ru-RU" sz="1300" dirty="0">
                <a:effectLst/>
              </a:rPr>
              <a:t> </a:t>
            </a:r>
            <a:r>
              <a:rPr lang="ru-RU" sz="1300" dirty="0" err="1">
                <a:effectLst/>
              </a:rPr>
              <a:t>орнының</a:t>
            </a:r>
            <a:r>
              <a:rPr lang="ru-RU" sz="1300" dirty="0">
                <a:effectLst/>
              </a:rPr>
              <a:t> </a:t>
            </a:r>
            <a:r>
              <a:rPr lang="ru-RU" sz="1300" dirty="0" err="1">
                <a:effectLst/>
              </a:rPr>
              <a:t>студенттеріне</a:t>
            </a:r>
            <a:r>
              <a:rPr lang="ru-RU" sz="1300" dirty="0">
                <a:effectLst/>
              </a:rPr>
              <a:t> де, </a:t>
            </a:r>
            <a:r>
              <a:rPr lang="ru-RU" sz="1300" dirty="0" err="1">
                <a:effectLst/>
              </a:rPr>
              <a:t>жалпы</a:t>
            </a:r>
            <a:r>
              <a:rPr lang="ru-RU" sz="1300" dirty="0">
                <a:effectLst/>
              </a:rPr>
              <a:t> психология мен интернет </a:t>
            </a:r>
            <a:r>
              <a:rPr lang="ru-RU" sz="1300" dirty="0" err="1">
                <a:effectLst/>
              </a:rPr>
              <a:t>психологиясына</a:t>
            </a:r>
            <a:r>
              <a:rPr lang="ru-RU" sz="1300" dirty="0">
                <a:effectLst/>
              </a:rPr>
              <a:t> </a:t>
            </a:r>
            <a:r>
              <a:rPr lang="ru-RU" sz="1300" dirty="0" err="1">
                <a:effectLst/>
              </a:rPr>
              <a:t>қызығушылығы</a:t>
            </a:r>
            <a:r>
              <a:rPr lang="ru-RU" sz="1300" dirty="0">
                <a:effectLst/>
              </a:rPr>
              <a:t> бар </a:t>
            </a:r>
            <a:r>
              <a:rPr lang="ru-RU" sz="1300" dirty="0" err="1">
                <a:effectLst/>
              </a:rPr>
              <a:t>кез</a:t>
            </a:r>
            <a:r>
              <a:rPr lang="ru-RU" sz="1300" dirty="0">
                <a:effectLst/>
              </a:rPr>
              <a:t> </a:t>
            </a:r>
            <a:r>
              <a:rPr lang="ru-RU" sz="1300" dirty="0" err="1">
                <a:effectLst/>
              </a:rPr>
              <a:t>келген</a:t>
            </a:r>
            <a:r>
              <a:rPr lang="ru-RU" sz="1300" dirty="0">
                <a:effectLst/>
              </a:rPr>
              <a:t> </a:t>
            </a:r>
            <a:r>
              <a:rPr lang="ru-RU" sz="1300" dirty="0" err="1">
                <a:effectLst/>
              </a:rPr>
              <a:t>оқырманға</a:t>
            </a:r>
            <a:r>
              <a:rPr lang="ru-RU" sz="1300" dirty="0">
                <a:effectLst/>
              </a:rPr>
              <a:t> да </a:t>
            </a:r>
            <a:r>
              <a:rPr lang="ru-RU" sz="1300" dirty="0" err="1">
                <a:effectLst/>
              </a:rPr>
              <a:t>таптырмас</a:t>
            </a:r>
            <a:r>
              <a:rPr lang="ru-RU" sz="1300" dirty="0">
                <a:effectLst/>
              </a:rPr>
              <a:t> </a:t>
            </a:r>
            <a:r>
              <a:rPr lang="ru-RU" sz="1300" dirty="0" err="1">
                <a:effectLst/>
              </a:rPr>
              <a:t>көмекші</a:t>
            </a:r>
            <a:r>
              <a:rPr lang="ru-RU" sz="1300" dirty="0">
                <a:effectLst/>
              </a:rPr>
              <a:t> </a:t>
            </a:r>
            <a:r>
              <a:rPr lang="ru-RU" sz="1300" dirty="0" err="1">
                <a:effectLst/>
              </a:rPr>
              <a:t>құрал</a:t>
            </a:r>
            <a:r>
              <a:rPr lang="ru-RU" sz="1300" dirty="0">
                <a:effectLst/>
              </a:rPr>
              <a:t> бола </a:t>
            </a:r>
            <a:r>
              <a:rPr lang="ru-RU" sz="1300" dirty="0" err="1">
                <a:effectLst/>
              </a:rPr>
              <a:t>алады</a:t>
            </a:r>
            <a:r>
              <a:rPr lang="ru-RU" sz="1300" dirty="0">
                <a:effectLst/>
              </a:rPr>
              <a:t>.</a:t>
            </a:r>
            <a:br>
              <a:rPr lang="ru-RU" sz="1300" dirty="0">
                <a:effectLst/>
              </a:rPr>
            </a:br>
            <a:r>
              <a:rPr lang="ru-RU" sz="1300" dirty="0">
                <a:effectLst/>
              </a:rPr>
              <a:t> </a:t>
            </a:r>
            <a:br>
              <a:rPr lang="ru-RU" sz="1300" dirty="0">
                <a:effectLst/>
              </a:rPr>
            </a:br>
            <a:endParaRPr lang="ru-RU" sz="1300" dirty="0"/>
          </a:p>
        </p:txBody>
      </p:sp>
      <p:pic>
        <p:nvPicPr>
          <p:cNvPr id="4" name="Объект 3" descr="https://100kitap.kz/uploads/books/24/original_img_the_psychology_of_the_int_kz_1556258475.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75856" y="116632"/>
            <a:ext cx="2376264" cy="3240360"/>
          </a:xfrm>
          <a:prstGeom prst="rect">
            <a:avLst/>
          </a:prstGeom>
          <a:noFill/>
          <a:ln>
            <a:noFill/>
          </a:ln>
        </p:spPr>
      </p:pic>
    </p:spTree>
    <p:extLst>
      <p:ext uri="{BB962C8B-B14F-4D97-AF65-F5344CB8AC3E}">
        <p14:creationId xmlns:p14="http://schemas.microsoft.com/office/powerpoint/2010/main" val="2577995010"/>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221088"/>
            <a:ext cx="8784975" cy="2520280"/>
          </a:xfrm>
        </p:spPr>
        <p:txBody>
          <a:bodyPr/>
          <a:lstStyle/>
          <a:p>
            <a:pPr algn="l"/>
            <a:r>
              <a:rPr lang="ru-RU" sz="1200" dirty="0">
                <a:effectLst/>
              </a:rPr>
              <a:t>Аннотация:</a:t>
            </a:r>
            <a:br>
              <a:rPr lang="ru-RU" sz="1200" dirty="0">
                <a:effectLst/>
              </a:rPr>
            </a:br>
            <a:r>
              <a:rPr lang="ru-RU" sz="1200" dirty="0" err="1">
                <a:effectLst/>
              </a:rPr>
              <a:t>Бұл</a:t>
            </a:r>
            <a:r>
              <a:rPr lang="ru-RU" sz="1200" dirty="0">
                <a:effectLst/>
              </a:rPr>
              <a:t> </a:t>
            </a:r>
            <a:r>
              <a:rPr lang="ru-RU" sz="1200" dirty="0" err="1">
                <a:effectLst/>
              </a:rPr>
              <a:t>кітапта</a:t>
            </a:r>
            <a:r>
              <a:rPr lang="ru-RU" sz="1200" dirty="0">
                <a:effectLst/>
              </a:rPr>
              <a:t> </a:t>
            </a:r>
            <a:r>
              <a:rPr lang="ru-RU" sz="1200" dirty="0" err="1">
                <a:effectLst/>
              </a:rPr>
              <a:t>ежелгі</a:t>
            </a:r>
            <a:r>
              <a:rPr lang="ru-RU" sz="1200" dirty="0">
                <a:effectLst/>
              </a:rPr>
              <a:t> </a:t>
            </a:r>
            <a:r>
              <a:rPr lang="ru-RU" sz="1200" dirty="0" err="1">
                <a:effectLst/>
              </a:rPr>
              <a:t>дүниеден</a:t>
            </a:r>
            <a:r>
              <a:rPr lang="ru-RU" sz="1200" dirty="0">
                <a:effectLst/>
              </a:rPr>
              <a:t> </a:t>
            </a:r>
            <a:r>
              <a:rPr lang="ru-RU" sz="1200" dirty="0" err="1">
                <a:effectLst/>
              </a:rPr>
              <a:t>тартып</a:t>
            </a:r>
            <a:r>
              <a:rPr lang="ru-RU" sz="1200" dirty="0">
                <a:effectLst/>
              </a:rPr>
              <a:t>, </a:t>
            </a:r>
            <a:r>
              <a:rPr lang="ru-RU" sz="1200" dirty="0" err="1">
                <a:effectLst/>
              </a:rPr>
              <a:t>уақыт</a:t>
            </a:r>
            <a:r>
              <a:rPr lang="ru-RU" sz="1200" dirty="0">
                <a:effectLst/>
              </a:rPr>
              <a:t> </a:t>
            </a:r>
            <a:r>
              <a:rPr lang="ru-RU" sz="1200" dirty="0" err="1">
                <a:effectLst/>
              </a:rPr>
              <a:t>ағысына</a:t>
            </a:r>
            <a:r>
              <a:rPr lang="ru-RU" sz="1200" dirty="0">
                <a:effectLst/>
              </a:rPr>
              <a:t> </a:t>
            </a:r>
            <a:r>
              <a:rPr lang="ru-RU" sz="1200" dirty="0" err="1">
                <a:effectLst/>
              </a:rPr>
              <a:t>ілесе</a:t>
            </a:r>
            <a:r>
              <a:rPr lang="ru-RU" sz="1200" dirty="0">
                <a:effectLst/>
              </a:rPr>
              <a:t> </a:t>
            </a:r>
            <a:r>
              <a:rPr lang="ru-RU" sz="1200" dirty="0" err="1">
                <a:effectLst/>
              </a:rPr>
              <a:t>отырып</a:t>
            </a:r>
            <a:r>
              <a:rPr lang="ru-RU" sz="1200" dirty="0">
                <a:effectLst/>
              </a:rPr>
              <a:t>, </a:t>
            </a:r>
            <a:r>
              <a:rPr lang="ru-RU" sz="1200" dirty="0" err="1">
                <a:effectLst/>
              </a:rPr>
              <a:t>бүгінгі</a:t>
            </a:r>
            <a:r>
              <a:rPr lang="ru-RU" sz="1200" dirty="0">
                <a:effectLst/>
              </a:rPr>
              <a:t> </a:t>
            </a:r>
            <a:r>
              <a:rPr lang="ru-RU" sz="1200" dirty="0" err="1">
                <a:effectLst/>
              </a:rPr>
              <a:t>күнді</a:t>
            </a:r>
            <a:r>
              <a:rPr lang="ru-RU" sz="1200" dirty="0">
                <a:effectLst/>
              </a:rPr>
              <a:t> </a:t>
            </a:r>
            <a:r>
              <a:rPr lang="ru-RU" sz="1200" dirty="0" err="1">
                <a:effectLst/>
              </a:rPr>
              <a:t>көктей</a:t>
            </a:r>
            <a:r>
              <a:rPr lang="ru-RU" sz="1200" dirty="0">
                <a:effectLst/>
              </a:rPr>
              <a:t> </a:t>
            </a:r>
            <a:r>
              <a:rPr lang="ru-RU" sz="1200" dirty="0" err="1">
                <a:effectLst/>
              </a:rPr>
              <a:t>өтіп</a:t>
            </a:r>
            <a:r>
              <a:rPr lang="ru-RU" sz="1200" dirty="0">
                <a:effectLst/>
              </a:rPr>
              <a:t>, </a:t>
            </a:r>
            <a:r>
              <a:rPr lang="ru-RU" sz="1200" dirty="0" err="1">
                <a:effectLst/>
              </a:rPr>
              <a:t>алыс</a:t>
            </a:r>
            <a:r>
              <a:rPr lang="ru-RU" sz="1200" dirty="0">
                <a:effectLst/>
              </a:rPr>
              <a:t> </a:t>
            </a:r>
            <a:r>
              <a:rPr lang="ru-RU" sz="1200" dirty="0" err="1">
                <a:effectLst/>
              </a:rPr>
              <a:t>болашаққа</a:t>
            </a:r>
            <a:r>
              <a:rPr lang="ru-RU" sz="1200" dirty="0">
                <a:effectLst/>
              </a:rPr>
              <a:t> </a:t>
            </a:r>
            <a:r>
              <a:rPr lang="ru-RU" sz="1200" dirty="0" err="1">
                <a:effectLst/>
              </a:rPr>
              <a:t>шолу</a:t>
            </a:r>
            <a:r>
              <a:rPr lang="ru-RU" sz="1200" dirty="0">
                <a:effectLst/>
              </a:rPr>
              <a:t> </a:t>
            </a:r>
            <a:r>
              <a:rPr lang="ru-RU" sz="1200" dirty="0" err="1">
                <a:effectLst/>
              </a:rPr>
              <a:t>жасайтын</a:t>
            </a:r>
            <a:r>
              <a:rPr lang="ru-RU" sz="1200" dirty="0">
                <a:effectLst/>
              </a:rPr>
              <a:t> </a:t>
            </a:r>
            <a:r>
              <a:rPr lang="ru-RU" sz="1200" dirty="0" err="1">
                <a:effectLst/>
              </a:rPr>
              <a:t>тілдердің</a:t>
            </a:r>
            <a:r>
              <a:rPr lang="ru-RU" sz="1200" dirty="0">
                <a:effectLst/>
              </a:rPr>
              <a:t> </a:t>
            </a:r>
            <a:r>
              <a:rPr lang="ru-RU" sz="1200" dirty="0" err="1">
                <a:effectLst/>
              </a:rPr>
              <a:t>жалпы</a:t>
            </a:r>
            <a:r>
              <a:rPr lang="ru-RU" sz="1200" dirty="0">
                <a:effectLst/>
              </a:rPr>
              <a:t> даму </a:t>
            </a:r>
            <a:r>
              <a:rPr lang="ru-RU" sz="1200" dirty="0" err="1">
                <a:effectLst/>
              </a:rPr>
              <a:t>тарихы</a:t>
            </a:r>
            <a:r>
              <a:rPr lang="ru-RU" sz="1200" dirty="0">
                <a:effectLst/>
              </a:rPr>
              <a:t> </a:t>
            </a:r>
            <a:r>
              <a:rPr lang="ru-RU" sz="1200" dirty="0" err="1">
                <a:effectLst/>
              </a:rPr>
              <a:t>баяндалады</a:t>
            </a:r>
            <a:r>
              <a:rPr lang="ru-RU" sz="1200" dirty="0">
                <a:effectLst/>
              </a:rPr>
              <a:t>. </a:t>
            </a:r>
            <a:r>
              <a:rPr lang="ru-RU" sz="1200" dirty="0" err="1">
                <a:effectLst/>
              </a:rPr>
              <a:t>Тілдер</a:t>
            </a:r>
            <a:r>
              <a:rPr lang="ru-RU" sz="1200" dirty="0">
                <a:effectLst/>
              </a:rPr>
              <a:t> </a:t>
            </a:r>
            <a:r>
              <a:rPr lang="ru-RU" sz="1200" dirty="0" err="1">
                <a:effectLst/>
              </a:rPr>
              <a:t>қалай</a:t>
            </a:r>
            <a:r>
              <a:rPr lang="ru-RU" sz="1200" dirty="0">
                <a:effectLst/>
              </a:rPr>
              <a:t> </a:t>
            </a:r>
            <a:r>
              <a:rPr lang="ru-RU" sz="1200" dirty="0" err="1">
                <a:effectLst/>
              </a:rPr>
              <a:t>қалыптасып</a:t>
            </a:r>
            <a:r>
              <a:rPr lang="ru-RU" sz="1200" dirty="0">
                <a:effectLst/>
              </a:rPr>
              <a:t>, </a:t>
            </a:r>
            <a:r>
              <a:rPr lang="ru-RU" sz="1200" dirty="0" err="1">
                <a:effectLst/>
              </a:rPr>
              <a:t>қалай</a:t>
            </a:r>
            <a:r>
              <a:rPr lang="ru-RU" sz="1200" dirty="0">
                <a:effectLst/>
              </a:rPr>
              <a:t> </a:t>
            </a:r>
            <a:r>
              <a:rPr lang="ru-RU" sz="1200" dirty="0" err="1">
                <a:effectLst/>
              </a:rPr>
              <a:t>жойылады</a:t>
            </a:r>
            <a:r>
              <a:rPr lang="ru-RU" sz="1200" dirty="0">
                <a:effectLst/>
              </a:rPr>
              <a:t>, </a:t>
            </a:r>
            <a:r>
              <a:rPr lang="ru-RU" sz="1200" dirty="0" err="1">
                <a:effectLst/>
              </a:rPr>
              <a:t>олардың</a:t>
            </a:r>
            <a:r>
              <a:rPr lang="ru-RU" sz="1200" dirty="0">
                <a:effectLst/>
              </a:rPr>
              <a:t> </a:t>
            </a:r>
            <a:r>
              <a:rPr lang="ru-RU" sz="1200" dirty="0" err="1">
                <a:effectLst/>
              </a:rPr>
              <a:t>тағдыры</a:t>
            </a:r>
            <a:r>
              <a:rPr lang="ru-RU" sz="1200" dirty="0">
                <a:effectLst/>
              </a:rPr>
              <a:t> </a:t>
            </a:r>
            <a:r>
              <a:rPr lang="ru-RU" sz="1200" dirty="0" err="1">
                <a:effectLst/>
              </a:rPr>
              <a:t>неліктен</a:t>
            </a:r>
            <a:r>
              <a:rPr lang="ru-RU" sz="1200" dirty="0">
                <a:effectLst/>
              </a:rPr>
              <a:t> </a:t>
            </a:r>
            <a:r>
              <a:rPr lang="ru-RU" sz="1200" dirty="0" err="1">
                <a:effectLst/>
              </a:rPr>
              <a:t>әрқилы</a:t>
            </a:r>
            <a:r>
              <a:rPr lang="ru-RU" sz="1200" dirty="0">
                <a:effectLst/>
              </a:rPr>
              <a:t> </a:t>
            </a:r>
            <a:r>
              <a:rPr lang="ru-RU" sz="1200" dirty="0" err="1">
                <a:effectLst/>
              </a:rPr>
              <a:t>деген</a:t>
            </a:r>
            <a:r>
              <a:rPr lang="ru-RU" sz="1200" dirty="0">
                <a:effectLst/>
              </a:rPr>
              <a:t> </a:t>
            </a:r>
            <a:r>
              <a:rPr lang="ru-RU" sz="1200" dirty="0" err="1">
                <a:effectLst/>
              </a:rPr>
              <a:t>мәселе</a:t>
            </a:r>
            <a:r>
              <a:rPr lang="ru-RU" sz="1200" dirty="0">
                <a:effectLst/>
              </a:rPr>
              <a:t>, </a:t>
            </a:r>
            <a:r>
              <a:rPr lang="ru-RU" sz="1200" dirty="0" err="1">
                <a:effectLst/>
              </a:rPr>
              <a:t>түптеп</a:t>
            </a:r>
            <a:r>
              <a:rPr lang="ru-RU" sz="1200" dirty="0">
                <a:effectLst/>
              </a:rPr>
              <a:t> </a:t>
            </a:r>
            <a:r>
              <a:rPr lang="ru-RU" sz="1200" dirty="0" err="1">
                <a:effectLst/>
              </a:rPr>
              <a:t>келгенде</a:t>
            </a:r>
            <a:r>
              <a:rPr lang="ru-RU" sz="1200" dirty="0">
                <a:effectLst/>
              </a:rPr>
              <a:t>, </a:t>
            </a:r>
            <a:r>
              <a:rPr lang="ru-RU" sz="1200" dirty="0" err="1">
                <a:effectLst/>
              </a:rPr>
              <a:t>тілдерді</a:t>
            </a:r>
            <a:r>
              <a:rPr lang="ru-RU" sz="1200" dirty="0">
                <a:effectLst/>
              </a:rPr>
              <a:t> </a:t>
            </a:r>
            <a:r>
              <a:rPr lang="ru-RU" sz="1200" dirty="0" err="1">
                <a:effectLst/>
              </a:rPr>
              <a:t>қолданатын</a:t>
            </a:r>
            <a:r>
              <a:rPr lang="ru-RU" sz="1200" dirty="0">
                <a:effectLst/>
              </a:rPr>
              <a:t> </a:t>
            </a:r>
            <a:r>
              <a:rPr lang="ru-RU" sz="1200" dirty="0" err="1">
                <a:effectLst/>
              </a:rPr>
              <a:t>халықтың</a:t>
            </a:r>
            <a:r>
              <a:rPr lang="ru-RU" sz="1200" dirty="0">
                <a:effectLst/>
              </a:rPr>
              <a:t> </a:t>
            </a:r>
            <a:r>
              <a:rPr lang="ru-RU" sz="1200" dirty="0" err="1">
                <a:effectLst/>
              </a:rPr>
              <a:t>тіршілігімен</a:t>
            </a:r>
            <a:r>
              <a:rPr lang="ru-RU" sz="1200" dirty="0">
                <a:effectLst/>
              </a:rPr>
              <a:t> </a:t>
            </a:r>
            <a:r>
              <a:rPr lang="ru-RU" sz="1200" dirty="0" err="1">
                <a:effectLst/>
              </a:rPr>
              <a:t>тікелей</a:t>
            </a:r>
            <a:r>
              <a:rPr lang="ru-RU" sz="1200" dirty="0">
                <a:effectLst/>
              </a:rPr>
              <a:t> </a:t>
            </a:r>
            <a:r>
              <a:rPr lang="ru-RU" sz="1200" dirty="0" err="1">
                <a:effectLst/>
              </a:rPr>
              <a:t>байланысты</a:t>
            </a:r>
            <a:r>
              <a:rPr lang="ru-RU" sz="1200" dirty="0">
                <a:effectLst/>
              </a:rPr>
              <a:t>. </a:t>
            </a:r>
            <a:r>
              <a:rPr lang="ru-RU" sz="1200" dirty="0" err="1">
                <a:effectLst/>
              </a:rPr>
              <a:t>Былайша</a:t>
            </a:r>
            <a:r>
              <a:rPr lang="ru-RU" sz="1200" dirty="0">
                <a:effectLst/>
              </a:rPr>
              <a:t> </a:t>
            </a:r>
            <a:r>
              <a:rPr lang="ru-RU" sz="1200" dirty="0" err="1">
                <a:effectLst/>
              </a:rPr>
              <a:t>айтқанда</a:t>
            </a:r>
            <a:r>
              <a:rPr lang="ru-RU" sz="1200" dirty="0">
                <a:effectLst/>
              </a:rPr>
              <a:t>, </a:t>
            </a:r>
            <a:r>
              <a:rPr lang="ru-RU" sz="1200" dirty="0" err="1">
                <a:effectLst/>
              </a:rPr>
              <a:t>тіл</a:t>
            </a:r>
            <a:r>
              <a:rPr lang="ru-RU" sz="1200" dirty="0">
                <a:effectLst/>
              </a:rPr>
              <a:t> мен </a:t>
            </a:r>
            <a:r>
              <a:rPr lang="ru-RU" sz="1200" dirty="0" err="1">
                <a:effectLst/>
              </a:rPr>
              <a:t>тарих</a:t>
            </a:r>
            <a:r>
              <a:rPr lang="ru-RU" sz="1200" dirty="0">
                <a:effectLst/>
              </a:rPr>
              <a:t> – </a:t>
            </a:r>
            <a:r>
              <a:rPr lang="ru-RU" sz="1200" dirty="0" err="1">
                <a:effectLst/>
              </a:rPr>
              <a:t>бір-бірімен</a:t>
            </a:r>
            <a:r>
              <a:rPr lang="ru-RU" sz="1200" dirty="0">
                <a:effectLst/>
              </a:rPr>
              <a:t> </a:t>
            </a:r>
            <a:r>
              <a:rPr lang="ru-RU" sz="1200" dirty="0" err="1">
                <a:effectLst/>
              </a:rPr>
              <a:t>сабақтаса</a:t>
            </a:r>
            <a:r>
              <a:rPr lang="ru-RU" sz="1200" dirty="0">
                <a:effectLst/>
              </a:rPr>
              <a:t> </a:t>
            </a:r>
            <a:r>
              <a:rPr lang="ru-RU" sz="1200" dirty="0" err="1">
                <a:effectLst/>
              </a:rPr>
              <a:t>байланысқан</a:t>
            </a:r>
            <a:r>
              <a:rPr lang="ru-RU" sz="1200" dirty="0">
                <a:effectLst/>
              </a:rPr>
              <a:t> </a:t>
            </a:r>
            <a:r>
              <a:rPr lang="ru-RU" sz="1200" dirty="0" err="1">
                <a:effectLst/>
              </a:rPr>
              <a:t>егіз</a:t>
            </a:r>
            <a:r>
              <a:rPr lang="ru-RU" sz="1200" dirty="0">
                <a:effectLst/>
              </a:rPr>
              <a:t> </a:t>
            </a:r>
            <a:r>
              <a:rPr lang="ru-RU" sz="1200" dirty="0" err="1">
                <a:effectLst/>
              </a:rPr>
              <a:t>құбылыс</a:t>
            </a:r>
            <a:r>
              <a:rPr lang="ru-RU" sz="1200" dirty="0">
                <a:effectLst/>
              </a:rPr>
              <a:t>. </a:t>
            </a:r>
            <a:r>
              <a:rPr lang="ru-RU" sz="1200" dirty="0" err="1">
                <a:effectLst/>
              </a:rPr>
              <a:t>Демек</a:t>
            </a:r>
            <a:r>
              <a:rPr lang="ru-RU" sz="1200" dirty="0">
                <a:effectLst/>
              </a:rPr>
              <a:t>, </a:t>
            </a:r>
            <a:r>
              <a:rPr lang="ru-RU" sz="1200" dirty="0" err="1">
                <a:effectLst/>
              </a:rPr>
              <a:t>тарихи</a:t>
            </a:r>
            <a:r>
              <a:rPr lang="ru-RU" sz="1200" dirty="0">
                <a:effectLst/>
              </a:rPr>
              <a:t> </a:t>
            </a:r>
            <a:r>
              <a:rPr lang="ru-RU" sz="1200" dirty="0" err="1">
                <a:effectLst/>
              </a:rPr>
              <a:t>оқиғалар</a:t>
            </a:r>
            <a:r>
              <a:rPr lang="ru-RU" sz="1200" dirty="0">
                <a:effectLst/>
              </a:rPr>
              <a:t> да </a:t>
            </a:r>
            <a:r>
              <a:rPr lang="ru-RU" sz="1200" dirty="0" err="1">
                <a:effectLst/>
              </a:rPr>
              <a:t>халықтың</a:t>
            </a:r>
            <a:r>
              <a:rPr lang="ru-RU" sz="1200" dirty="0">
                <a:effectLst/>
              </a:rPr>
              <a:t> </a:t>
            </a:r>
            <a:r>
              <a:rPr lang="ru-RU" sz="1200" dirty="0" err="1">
                <a:effectLst/>
              </a:rPr>
              <a:t>сөйлеу</a:t>
            </a:r>
            <a:r>
              <a:rPr lang="ru-RU" sz="1200" dirty="0">
                <a:effectLst/>
              </a:rPr>
              <a:t> </a:t>
            </a:r>
            <a:r>
              <a:rPr lang="ru-RU" sz="1200" dirty="0" err="1">
                <a:effectLst/>
              </a:rPr>
              <a:t>тіліне</a:t>
            </a:r>
            <a:r>
              <a:rPr lang="ru-RU" sz="1200" dirty="0">
                <a:effectLst/>
              </a:rPr>
              <a:t> </a:t>
            </a:r>
            <a:r>
              <a:rPr lang="ru-RU" sz="1200" dirty="0" err="1">
                <a:effectLst/>
              </a:rPr>
              <a:t>байланысты</a:t>
            </a:r>
            <a:r>
              <a:rPr lang="ru-RU" sz="1200" dirty="0">
                <a:effectLst/>
              </a:rPr>
              <a:t> </a:t>
            </a:r>
            <a:r>
              <a:rPr lang="ru-RU" sz="1200" dirty="0" err="1">
                <a:effectLst/>
              </a:rPr>
              <a:t>өрбиді</a:t>
            </a:r>
            <a:r>
              <a:rPr lang="ru-RU" sz="1200" dirty="0">
                <a:effectLst/>
              </a:rPr>
              <a:t>. </a:t>
            </a:r>
            <a:r>
              <a:rPr lang="ru-RU" sz="1200" dirty="0" err="1">
                <a:effectLst/>
              </a:rPr>
              <a:t>Бұл</a:t>
            </a:r>
            <a:r>
              <a:rPr lang="ru-RU" sz="1200" dirty="0">
                <a:effectLst/>
              </a:rPr>
              <a:t>   </a:t>
            </a:r>
            <a:r>
              <a:rPr lang="ru-RU" sz="1200" dirty="0" err="1">
                <a:effectLst/>
              </a:rPr>
              <a:t>еңбекте</a:t>
            </a:r>
            <a:r>
              <a:rPr lang="ru-RU" sz="1200" dirty="0">
                <a:effectLst/>
              </a:rPr>
              <a:t>  </a:t>
            </a:r>
            <a:r>
              <a:rPr lang="ru-RU" sz="1200" dirty="0" err="1">
                <a:effectLst/>
              </a:rPr>
              <a:t>тілдің</a:t>
            </a:r>
            <a:r>
              <a:rPr lang="ru-RU" sz="1200" dirty="0">
                <a:effectLst/>
              </a:rPr>
              <a:t>  </a:t>
            </a:r>
            <a:r>
              <a:rPr lang="ru-RU" sz="1200" dirty="0" err="1">
                <a:effectLst/>
              </a:rPr>
              <a:t>тарихтағы</a:t>
            </a:r>
            <a:r>
              <a:rPr lang="ru-RU" sz="1200" dirty="0">
                <a:effectLst/>
              </a:rPr>
              <a:t> </a:t>
            </a:r>
            <a:r>
              <a:rPr lang="ru-RU" sz="1200" dirty="0" err="1">
                <a:effectLst/>
              </a:rPr>
              <a:t>рөлін</a:t>
            </a:r>
            <a:r>
              <a:rPr lang="ru-RU" sz="1200" dirty="0">
                <a:effectLst/>
              </a:rPr>
              <a:t> </a:t>
            </a:r>
            <a:r>
              <a:rPr lang="ru-RU" sz="1200" dirty="0" err="1">
                <a:effectLst/>
              </a:rPr>
              <a:t>көрсету</a:t>
            </a:r>
            <a:r>
              <a:rPr lang="ru-RU" sz="1200" dirty="0">
                <a:effectLst/>
              </a:rPr>
              <a:t> </a:t>
            </a:r>
            <a:r>
              <a:rPr lang="ru-RU" sz="1200" dirty="0" err="1">
                <a:effectLst/>
              </a:rPr>
              <a:t>үшін</a:t>
            </a:r>
            <a:r>
              <a:rPr lang="ru-RU" sz="1200" dirty="0">
                <a:effectLst/>
              </a:rPr>
              <a:t>, </a:t>
            </a:r>
            <a:r>
              <a:rPr lang="ru-RU" sz="1200" dirty="0" err="1">
                <a:effectLst/>
              </a:rPr>
              <a:t>әлемдегі</a:t>
            </a:r>
            <a:r>
              <a:rPr lang="ru-RU" sz="1200" dirty="0">
                <a:effectLst/>
              </a:rPr>
              <a:t> </a:t>
            </a:r>
            <a:r>
              <a:rPr lang="ru-RU" sz="1200" dirty="0" err="1">
                <a:effectLst/>
              </a:rPr>
              <a:t>тілдерге</a:t>
            </a:r>
            <a:r>
              <a:rPr lang="ru-RU" sz="1200" dirty="0">
                <a:effectLst/>
              </a:rPr>
              <a:t> </a:t>
            </a:r>
            <a:r>
              <a:rPr lang="ru-RU" sz="1200" dirty="0" err="1">
                <a:effectLst/>
              </a:rPr>
              <a:t>қатысты</a:t>
            </a:r>
            <a:r>
              <a:rPr lang="ru-RU" sz="1200" dirty="0">
                <a:effectLst/>
              </a:rPr>
              <a:t> </a:t>
            </a:r>
            <a:r>
              <a:rPr lang="ru-RU" sz="1200" dirty="0" err="1">
                <a:effectLst/>
              </a:rPr>
              <a:t>үлкен</a:t>
            </a:r>
            <a:r>
              <a:rPr lang="ru-RU" sz="1200" dirty="0">
                <a:effectLst/>
              </a:rPr>
              <a:t> </a:t>
            </a:r>
            <a:r>
              <a:rPr lang="ru-RU" sz="1200" dirty="0" err="1">
                <a:effectLst/>
              </a:rPr>
              <a:t>мәселелермен</a:t>
            </a:r>
            <a:r>
              <a:rPr lang="ru-RU" sz="1200" dirty="0">
                <a:effectLst/>
              </a:rPr>
              <a:t> </a:t>
            </a:r>
            <a:r>
              <a:rPr lang="ru-RU" sz="1200" dirty="0" err="1">
                <a:effectLst/>
              </a:rPr>
              <a:t>қатар</a:t>
            </a:r>
            <a:r>
              <a:rPr lang="ru-RU" sz="1200" dirty="0">
                <a:effectLst/>
              </a:rPr>
              <a:t>, </a:t>
            </a:r>
            <a:r>
              <a:rPr lang="ru-RU" sz="1200" dirty="0" err="1">
                <a:effectLst/>
              </a:rPr>
              <a:t>көпшілікке</a:t>
            </a:r>
            <a:r>
              <a:rPr lang="ru-RU" sz="1200" dirty="0">
                <a:effectLst/>
              </a:rPr>
              <a:t> </a:t>
            </a:r>
            <a:r>
              <a:rPr lang="ru-RU" sz="1200" dirty="0" err="1">
                <a:effectLst/>
              </a:rPr>
              <a:t>көп</a:t>
            </a:r>
            <a:r>
              <a:rPr lang="ru-RU" sz="1200" dirty="0">
                <a:effectLst/>
              </a:rPr>
              <a:t> </a:t>
            </a:r>
            <a:r>
              <a:rPr lang="ru-RU" sz="1200" dirty="0" err="1">
                <a:effectLst/>
              </a:rPr>
              <a:t>белгілі</a:t>
            </a:r>
            <a:r>
              <a:rPr lang="ru-RU" sz="1200" dirty="0">
                <a:effectLst/>
              </a:rPr>
              <a:t> </a:t>
            </a:r>
            <a:r>
              <a:rPr lang="ru-RU" sz="1200" dirty="0" err="1">
                <a:effectLst/>
              </a:rPr>
              <a:t>емес</a:t>
            </a:r>
            <a:r>
              <a:rPr lang="ru-RU" sz="1200" dirty="0">
                <a:effectLst/>
              </a:rPr>
              <a:t>, </a:t>
            </a:r>
            <a:r>
              <a:rPr lang="ru-RU" sz="1200" dirty="0" err="1">
                <a:effectLst/>
              </a:rPr>
              <a:t>қалтарыста</a:t>
            </a:r>
            <a:r>
              <a:rPr lang="ru-RU" sz="1200" dirty="0">
                <a:effectLst/>
              </a:rPr>
              <a:t> </a:t>
            </a:r>
            <a:r>
              <a:rPr lang="ru-RU" sz="1200" dirty="0" err="1">
                <a:effectLst/>
              </a:rPr>
              <a:t>қалып</a:t>
            </a:r>
            <a:r>
              <a:rPr lang="ru-RU" sz="1200" dirty="0">
                <a:effectLst/>
              </a:rPr>
              <a:t> </a:t>
            </a:r>
            <a:r>
              <a:rPr lang="ru-RU" sz="1200" dirty="0" err="1">
                <a:effectLst/>
              </a:rPr>
              <a:t>келген</a:t>
            </a:r>
            <a:r>
              <a:rPr lang="ru-RU" sz="1200" dirty="0">
                <a:effectLst/>
              </a:rPr>
              <a:t> </a:t>
            </a:r>
            <a:r>
              <a:rPr lang="ru-RU" sz="1200" dirty="0" err="1">
                <a:effectLst/>
              </a:rPr>
              <a:t>тақырыптар</a:t>
            </a:r>
            <a:r>
              <a:rPr lang="ru-RU" sz="1200" dirty="0">
                <a:effectLst/>
              </a:rPr>
              <a:t> да </a:t>
            </a:r>
            <a:r>
              <a:rPr lang="ru-RU" sz="1200" dirty="0" err="1">
                <a:effectLst/>
              </a:rPr>
              <a:t>қамтылған</a:t>
            </a:r>
            <a:r>
              <a:rPr lang="ru-RU" sz="1200" dirty="0">
                <a:effectLst/>
              </a:rPr>
              <a:t>.</a:t>
            </a:r>
            <a:br>
              <a:rPr lang="ru-RU" sz="1200" dirty="0">
                <a:effectLst/>
              </a:rPr>
            </a:br>
            <a:r>
              <a:rPr lang="ru-RU" sz="1200" dirty="0" err="1">
                <a:effectLst/>
              </a:rPr>
              <a:t>Оқырман</a:t>
            </a:r>
            <a:r>
              <a:rPr lang="ru-RU" sz="1200" dirty="0">
                <a:effectLst/>
              </a:rPr>
              <a:t> </a:t>
            </a:r>
            <a:r>
              <a:rPr lang="ru-RU" sz="1200" dirty="0" err="1">
                <a:effectLst/>
              </a:rPr>
              <a:t>қытай</a:t>
            </a:r>
            <a:r>
              <a:rPr lang="ru-RU" sz="1200" dirty="0">
                <a:effectLst/>
              </a:rPr>
              <a:t>, грек, араб, </a:t>
            </a:r>
            <a:r>
              <a:rPr lang="ru-RU" sz="1200" dirty="0" err="1">
                <a:effectLst/>
              </a:rPr>
              <a:t>латын</a:t>
            </a:r>
            <a:r>
              <a:rPr lang="ru-RU" sz="1200" dirty="0">
                <a:effectLst/>
              </a:rPr>
              <a:t>, </a:t>
            </a:r>
            <a:r>
              <a:rPr lang="ru-RU" sz="1200" dirty="0" err="1">
                <a:effectLst/>
              </a:rPr>
              <a:t>ағылшын</a:t>
            </a:r>
            <a:r>
              <a:rPr lang="ru-RU" sz="1200" dirty="0">
                <a:effectLst/>
              </a:rPr>
              <a:t>, </a:t>
            </a:r>
            <a:r>
              <a:rPr lang="ru-RU" sz="1200" dirty="0" err="1">
                <a:effectLst/>
              </a:rPr>
              <a:t>испан</a:t>
            </a:r>
            <a:r>
              <a:rPr lang="ru-RU" sz="1200" dirty="0">
                <a:effectLst/>
              </a:rPr>
              <a:t>, </a:t>
            </a:r>
            <a:r>
              <a:rPr lang="ru-RU" sz="1200" dirty="0" err="1">
                <a:effectLst/>
              </a:rPr>
              <a:t>португал</a:t>
            </a:r>
            <a:r>
              <a:rPr lang="ru-RU" sz="1200" dirty="0">
                <a:effectLst/>
              </a:rPr>
              <a:t>, </a:t>
            </a:r>
            <a:r>
              <a:rPr lang="ru-RU" sz="1200" dirty="0" err="1">
                <a:effectLst/>
              </a:rPr>
              <a:t>мысыр</a:t>
            </a:r>
            <a:r>
              <a:rPr lang="ru-RU" sz="1200" dirty="0">
                <a:effectLst/>
              </a:rPr>
              <a:t>, </a:t>
            </a:r>
            <a:r>
              <a:rPr lang="ru-RU" sz="1200" dirty="0" err="1">
                <a:effectLst/>
              </a:rPr>
              <a:t>герман</a:t>
            </a:r>
            <a:r>
              <a:rPr lang="ru-RU" sz="1200" dirty="0">
                <a:effectLst/>
              </a:rPr>
              <a:t> </a:t>
            </a:r>
            <a:r>
              <a:rPr lang="ru-RU" sz="1200" dirty="0" err="1">
                <a:effectLst/>
              </a:rPr>
              <a:t>және</a:t>
            </a:r>
            <a:r>
              <a:rPr lang="ru-RU" sz="1200" dirty="0">
                <a:effectLst/>
              </a:rPr>
              <a:t> славян </a:t>
            </a:r>
            <a:r>
              <a:rPr lang="ru-RU" sz="1200" dirty="0" err="1">
                <a:effectLst/>
              </a:rPr>
              <a:t>тілдері</a:t>
            </a:r>
            <a:r>
              <a:rPr lang="ru-RU" sz="1200" dirty="0">
                <a:effectLst/>
              </a:rPr>
              <a:t> </a:t>
            </a:r>
            <a:r>
              <a:rPr lang="ru-RU" sz="1200" dirty="0" err="1">
                <a:effectLst/>
              </a:rPr>
              <a:t>тәрізді</a:t>
            </a:r>
            <a:r>
              <a:rPr lang="ru-RU" sz="1200" dirty="0">
                <a:effectLst/>
              </a:rPr>
              <a:t> </a:t>
            </a:r>
            <a:r>
              <a:rPr lang="ru-RU" sz="1200" dirty="0" err="1">
                <a:effectLst/>
              </a:rPr>
              <a:t>кең</a:t>
            </a:r>
            <a:r>
              <a:rPr lang="ru-RU" sz="1200" dirty="0">
                <a:effectLst/>
              </a:rPr>
              <a:t> </a:t>
            </a:r>
            <a:r>
              <a:rPr lang="ru-RU" sz="1200" dirty="0" err="1">
                <a:effectLst/>
              </a:rPr>
              <a:t>тараған</a:t>
            </a:r>
            <a:r>
              <a:rPr lang="ru-RU" sz="1200" dirty="0">
                <a:effectLst/>
              </a:rPr>
              <a:t> </a:t>
            </a:r>
            <a:r>
              <a:rPr lang="ru-RU" sz="1200" dirty="0" err="1">
                <a:effectLst/>
              </a:rPr>
              <a:t>ірі</a:t>
            </a:r>
            <a:r>
              <a:rPr lang="ru-RU" sz="1200" dirty="0">
                <a:effectLst/>
              </a:rPr>
              <a:t> </a:t>
            </a:r>
            <a:r>
              <a:rPr lang="ru-RU" sz="1200" dirty="0" err="1">
                <a:effectLst/>
              </a:rPr>
              <a:t>тілдермен</a:t>
            </a:r>
            <a:r>
              <a:rPr lang="ru-RU" sz="1200" dirty="0">
                <a:effectLst/>
              </a:rPr>
              <a:t> </a:t>
            </a:r>
            <a:r>
              <a:rPr lang="ru-RU" sz="1200" dirty="0" err="1">
                <a:effectLst/>
              </a:rPr>
              <a:t>қатар</a:t>
            </a:r>
            <a:r>
              <a:rPr lang="ru-RU" sz="1200" dirty="0">
                <a:effectLst/>
              </a:rPr>
              <a:t>, </a:t>
            </a:r>
            <a:r>
              <a:rPr lang="ru-RU" sz="1200" dirty="0" err="1">
                <a:effectLst/>
              </a:rPr>
              <a:t>африка</a:t>
            </a:r>
            <a:r>
              <a:rPr lang="ru-RU" sz="1200" dirty="0">
                <a:effectLst/>
              </a:rPr>
              <a:t> </a:t>
            </a:r>
            <a:r>
              <a:rPr lang="ru-RU" sz="1200" dirty="0" err="1">
                <a:effectLst/>
              </a:rPr>
              <a:t>тайпалары</a:t>
            </a:r>
            <a:r>
              <a:rPr lang="ru-RU" sz="1200" dirty="0">
                <a:effectLst/>
              </a:rPr>
              <a:t> мен </a:t>
            </a:r>
            <a:r>
              <a:rPr lang="ru-RU" sz="1200" dirty="0" err="1">
                <a:effectLst/>
              </a:rPr>
              <a:t>австралиялық</a:t>
            </a:r>
            <a:r>
              <a:rPr lang="ru-RU" sz="1200" dirty="0">
                <a:effectLst/>
              </a:rPr>
              <a:t> </a:t>
            </a:r>
            <a:r>
              <a:rPr lang="ru-RU" sz="1200" dirty="0" err="1">
                <a:effectLst/>
              </a:rPr>
              <a:t>бушмендер</a:t>
            </a:r>
            <a:r>
              <a:rPr lang="ru-RU" sz="1200" dirty="0">
                <a:effectLst/>
              </a:rPr>
              <a:t> </a:t>
            </a:r>
            <a:r>
              <a:rPr lang="ru-RU" sz="1200" dirty="0" err="1">
                <a:effectLst/>
              </a:rPr>
              <a:t>сөйлейтін</a:t>
            </a:r>
            <a:r>
              <a:rPr lang="ru-RU" sz="1200" dirty="0">
                <a:effectLst/>
              </a:rPr>
              <a:t> </a:t>
            </a:r>
            <a:r>
              <a:rPr lang="ru-RU" sz="1200" dirty="0" err="1">
                <a:effectLst/>
              </a:rPr>
              <a:t>хойсан</a:t>
            </a:r>
            <a:r>
              <a:rPr lang="ru-RU" sz="1200" dirty="0">
                <a:effectLst/>
              </a:rPr>
              <a:t> </a:t>
            </a:r>
            <a:r>
              <a:rPr lang="ru-RU" sz="1200" dirty="0" err="1">
                <a:effectLst/>
              </a:rPr>
              <a:t>және</a:t>
            </a:r>
            <a:r>
              <a:rPr lang="ru-RU" sz="1200" dirty="0">
                <a:effectLst/>
              </a:rPr>
              <a:t> банту </a:t>
            </a:r>
            <a:r>
              <a:rPr lang="ru-RU" sz="1200" dirty="0" err="1">
                <a:effectLst/>
              </a:rPr>
              <a:t>тобындағы</a:t>
            </a:r>
            <a:r>
              <a:rPr lang="ru-RU" sz="1200" dirty="0">
                <a:effectLst/>
              </a:rPr>
              <a:t> </a:t>
            </a:r>
            <a:r>
              <a:rPr lang="ru-RU" sz="1200" dirty="0" err="1">
                <a:effectLst/>
              </a:rPr>
              <a:t>ұсақ</a:t>
            </a:r>
            <a:r>
              <a:rPr lang="ru-RU" sz="1200" dirty="0">
                <a:effectLst/>
              </a:rPr>
              <a:t> </a:t>
            </a:r>
            <a:r>
              <a:rPr lang="ru-RU" sz="1200" dirty="0" err="1">
                <a:effectLst/>
              </a:rPr>
              <a:t>тілдердің</a:t>
            </a:r>
            <a:r>
              <a:rPr lang="ru-RU" sz="1200" dirty="0">
                <a:effectLst/>
              </a:rPr>
              <a:t> </a:t>
            </a:r>
            <a:r>
              <a:rPr lang="ru-RU" sz="1200" dirty="0" err="1">
                <a:effectLst/>
              </a:rPr>
              <a:t>пайда</a:t>
            </a:r>
            <a:r>
              <a:rPr lang="ru-RU" sz="1200" dirty="0">
                <a:effectLst/>
              </a:rPr>
              <a:t> болу </a:t>
            </a:r>
            <a:r>
              <a:rPr lang="ru-RU" sz="1200" dirty="0" err="1">
                <a:effectLst/>
              </a:rPr>
              <a:t>тарихы</a:t>
            </a:r>
            <a:r>
              <a:rPr lang="ru-RU" sz="1200" dirty="0">
                <a:effectLst/>
              </a:rPr>
              <a:t> мен сыр-</a:t>
            </a:r>
            <a:r>
              <a:rPr lang="ru-RU" sz="1200" dirty="0" err="1">
                <a:effectLst/>
              </a:rPr>
              <a:t>ипатына</a:t>
            </a:r>
            <a:r>
              <a:rPr lang="ru-RU" sz="1200" dirty="0">
                <a:effectLst/>
              </a:rPr>
              <a:t> да </a:t>
            </a:r>
            <a:r>
              <a:rPr lang="ru-RU" sz="1200" dirty="0" err="1">
                <a:effectLst/>
              </a:rPr>
              <a:t>қанық</a:t>
            </a:r>
            <a:r>
              <a:rPr lang="ru-RU" sz="1200" dirty="0">
                <a:effectLst/>
              </a:rPr>
              <a:t> </a:t>
            </a:r>
            <a:r>
              <a:rPr lang="ru-RU" sz="1200" dirty="0" err="1">
                <a:effectLst/>
              </a:rPr>
              <a:t>болады</a:t>
            </a:r>
            <a:r>
              <a:rPr lang="ru-RU" sz="1200" dirty="0">
                <a:effectLst/>
              </a:rPr>
              <a:t>.   </a:t>
            </a:r>
            <a:br>
              <a:rPr lang="ru-RU" sz="1200" dirty="0">
                <a:effectLst/>
              </a:rPr>
            </a:br>
            <a:r>
              <a:rPr lang="ru-RU" sz="1200" dirty="0" err="1">
                <a:effectLst/>
              </a:rPr>
              <a:t>Бұл</a:t>
            </a:r>
            <a:r>
              <a:rPr lang="ru-RU" sz="1200" dirty="0">
                <a:effectLst/>
              </a:rPr>
              <a:t> </a:t>
            </a:r>
            <a:r>
              <a:rPr lang="ru-RU" sz="1200" dirty="0" err="1">
                <a:effectLst/>
              </a:rPr>
              <a:t>еңбек</a:t>
            </a:r>
            <a:r>
              <a:rPr lang="ru-RU" sz="1200" dirty="0">
                <a:effectLst/>
              </a:rPr>
              <a:t> ЖОО </a:t>
            </a:r>
            <a:r>
              <a:rPr lang="ru-RU" sz="1200" dirty="0" err="1">
                <a:effectLst/>
              </a:rPr>
              <a:t>тарих</a:t>
            </a:r>
            <a:r>
              <a:rPr lang="ru-RU" sz="1200" dirty="0">
                <a:effectLst/>
              </a:rPr>
              <a:t>, лингвистика </a:t>
            </a:r>
            <a:r>
              <a:rPr lang="ru-RU" sz="1200" dirty="0" err="1">
                <a:effectLst/>
              </a:rPr>
              <a:t>және</a:t>
            </a:r>
            <a:r>
              <a:rPr lang="ru-RU" sz="1200" dirty="0">
                <a:effectLst/>
              </a:rPr>
              <a:t> </a:t>
            </a:r>
            <a:r>
              <a:rPr lang="ru-RU" sz="1200" dirty="0" err="1">
                <a:effectLst/>
              </a:rPr>
              <a:t>шет</a:t>
            </a:r>
            <a:r>
              <a:rPr lang="ru-RU" sz="1200" dirty="0">
                <a:effectLst/>
              </a:rPr>
              <a:t> </a:t>
            </a:r>
            <a:r>
              <a:rPr lang="ru-RU" sz="1200" dirty="0" err="1">
                <a:effectLst/>
              </a:rPr>
              <a:t>тілдері</a:t>
            </a:r>
            <a:r>
              <a:rPr lang="ru-RU" sz="1200" dirty="0">
                <a:effectLst/>
              </a:rPr>
              <a:t> </a:t>
            </a:r>
            <a:r>
              <a:rPr lang="ru-RU" sz="1200" dirty="0" err="1">
                <a:effectLst/>
              </a:rPr>
              <a:t>факультеттері</a:t>
            </a:r>
            <a:r>
              <a:rPr lang="ru-RU" sz="1200" dirty="0">
                <a:effectLst/>
              </a:rPr>
              <a:t> </a:t>
            </a:r>
            <a:r>
              <a:rPr lang="ru-RU" sz="1200" dirty="0" err="1">
                <a:effectLst/>
              </a:rPr>
              <a:t>студенттеріне</a:t>
            </a:r>
            <a:r>
              <a:rPr lang="ru-RU" sz="1200" dirty="0">
                <a:effectLst/>
              </a:rPr>
              <a:t> </a:t>
            </a:r>
            <a:r>
              <a:rPr lang="ru-RU" sz="1200" dirty="0" err="1">
                <a:effectLst/>
              </a:rPr>
              <a:t>оқулық</a:t>
            </a:r>
            <a:r>
              <a:rPr lang="ru-RU" sz="1200" dirty="0">
                <a:effectLst/>
              </a:rPr>
              <a:t> </a:t>
            </a:r>
            <a:r>
              <a:rPr lang="ru-RU" sz="1200" dirty="0" err="1">
                <a:effectLst/>
              </a:rPr>
              <a:t>ретінде</a:t>
            </a:r>
            <a:r>
              <a:rPr lang="ru-RU" sz="1200" dirty="0">
                <a:effectLst/>
              </a:rPr>
              <a:t> </a:t>
            </a:r>
            <a:r>
              <a:rPr lang="ru-RU" sz="1200" dirty="0" err="1">
                <a:effectLst/>
              </a:rPr>
              <a:t>арнайы</a:t>
            </a:r>
            <a:r>
              <a:rPr lang="ru-RU" sz="1200" dirty="0">
                <a:effectLst/>
              </a:rPr>
              <a:t> </a:t>
            </a:r>
            <a:r>
              <a:rPr lang="ru-RU" sz="1200" dirty="0" err="1">
                <a:effectLst/>
              </a:rPr>
              <a:t>жазылған</a:t>
            </a:r>
            <a:r>
              <a:rPr lang="ru-RU" sz="1200" dirty="0">
                <a:effectLst/>
              </a:rPr>
              <a:t>.</a:t>
            </a:r>
            <a:br>
              <a:rPr lang="ru-RU" sz="1200" dirty="0">
                <a:effectLst/>
              </a:rPr>
            </a:br>
            <a:endParaRPr lang="ru-RU" sz="1200" dirty="0"/>
          </a:p>
        </p:txBody>
      </p:sp>
      <p:pic>
        <p:nvPicPr>
          <p:cNvPr id="4" name="Объект 3" descr="https://100kitap.kz/uploads/books/25/original_img_the_history_of_languages__kz_1556258508.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49168" y="404664"/>
            <a:ext cx="2762992" cy="3888432"/>
          </a:xfrm>
          <a:prstGeom prst="rect">
            <a:avLst/>
          </a:prstGeom>
          <a:noFill/>
          <a:ln>
            <a:noFill/>
          </a:ln>
        </p:spPr>
      </p:pic>
    </p:spTree>
    <p:extLst>
      <p:ext uri="{BB962C8B-B14F-4D97-AF65-F5344CB8AC3E}">
        <p14:creationId xmlns:p14="http://schemas.microsoft.com/office/powerpoint/2010/main" val="2349188910"/>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789040"/>
            <a:ext cx="8784975" cy="2952328"/>
          </a:xfrm>
        </p:spPr>
        <p:txBody>
          <a:bodyPr/>
          <a:lstStyle/>
          <a:p>
            <a:pPr algn="l"/>
            <a:r>
              <a:rPr lang="ru-RU" sz="1200" dirty="0">
                <a:effectLst/>
              </a:rPr>
              <a:t>Аннотация:</a:t>
            </a:r>
            <a:br>
              <a:rPr lang="ru-RU" sz="1200" dirty="0">
                <a:effectLst/>
              </a:rPr>
            </a:br>
            <a:r>
              <a:rPr lang="ru-RU" sz="1200" dirty="0">
                <a:effectLst/>
              </a:rPr>
              <a:t>«</a:t>
            </a:r>
            <a:r>
              <a:rPr lang="ru-RU" sz="1200" dirty="0" err="1">
                <a:effectLst/>
              </a:rPr>
              <a:t>Essentials</a:t>
            </a:r>
            <a:r>
              <a:rPr lang="ru-RU" sz="1200" dirty="0">
                <a:effectLst/>
              </a:rPr>
              <a:t> </a:t>
            </a:r>
            <a:r>
              <a:rPr lang="ru-RU" sz="1200" dirty="0" err="1">
                <a:effectLst/>
              </a:rPr>
              <a:t>of</a:t>
            </a:r>
            <a:r>
              <a:rPr lang="ru-RU" sz="1200" dirty="0">
                <a:effectLst/>
              </a:rPr>
              <a:t> </a:t>
            </a:r>
            <a:r>
              <a:rPr lang="ru-RU" sz="1200" dirty="0" err="1">
                <a:effectLst/>
              </a:rPr>
              <a:t>Strategic</a:t>
            </a:r>
            <a:r>
              <a:rPr lang="ru-RU" sz="1200" dirty="0">
                <a:effectLst/>
              </a:rPr>
              <a:t> </a:t>
            </a:r>
            <a:r>
              <a:rPr lang="ru-RU" sz="1200" dirty="0" err="1">
                <a:effectLst/>
              </a:rPr>
              <a:t>Management</a:t>
            </a:r>
            <a:r>
              <a:rPr lang="ru-RU" sz="1200" dirty="0">
                <a:effectLst/>
              </a:rPr>
              <a:t>: </a:t>
            </a:r>
            <a:r>
              <a:rPr lang="ru-RU" sz="1200" dirty="0" err="1">
                <a:effectLst/>
              </a:rPr>
              <a:t>The</a:t>
            </a:r>
            <a:r>
              <a:rPr lang="ru-RU" sz="1200" dirty="0">
                <a:effectLst/>
              </a:rPr>
              <a:t> </a:t>
            </a:r>
            <a:r>
              <a:rPr lang="ru-RU" sz="1200" dirty="0" err="1">
                <a:effectLst/>
              </a:rPr>
              <a:t>Quest</a:t>
            </a:r>
            <a:r>
              <a:rPr lang="ru-RU" sz="1200" dirty="0">
                <a:effectLst/>
              </a:rPr>
              <a:t> </a:t>
            </a:r>
            <a:r>
              <a:rPr lang="ru-RU" sz="1200" dirty="0" err="1">
                <a:effectLst/>
              </a:rPr>
              <a:t>for</a:t>
            </a:r>
            <a:r>
              <a:rPr lang="ru-RU" sz="1200" dirty="0">
                <a:effectLst/>
              </a:rPr>
              <a:t> </a:t>
            </a:r>
            <a:r>
              <a:rPr lang="ru-RU" sz="1200" dirty="0" err="1">
                <a:effectLst/>
              </a:rPr>
              <a:t>Competitive</a:t>
            </a:r>
            <a:r>
              <a:rPr lang="ru-RU" sz="1200" dirty="0">
                <a:effectLst/>
              </a:rPr>
              <a:t> </a:t>
            </a:r>
            <a:r>
              <a:rPr lang="ru-RU" sz="1200" dirty="0" err="1">
                <a:effectLst/>
              </a:rPr>
              <a:t>Advantage</a:t>
            </a:r>
            <a:r>
              <a:rPr lang="ru-RU" sz="1200" dirty="0">
                <a:effectLst/>
              </a:rPr>
              <a:t>» – «</a:t>
            </a:r>
            <a:r>
              <a:rPr lang="ru-RU" sz="1200" dirty="0" err="1">
                <a:effectLst/>
              </a:rPr>
              <a:t>Стратегиялық</a:t>
            </a:r>
            <a:r>
              <a:rPr lang="ru-RU" sz="1200" dirty="0">
                <a:effectLst/>
              </a:rPr>
              <a:t> менеджмент </a:t>
            </a:r>
            <a:r>
              <a:rPr lang="ru-RU" sz="1200" dirty="0" err="1">
                <a:effectLst/>
              </a:rPr>
              <a:t>негіздері</a:t>
            </a:r>
            <a:r>
              <a:rPr lang="ru-RU" sz="1200" dirty="0">
                <a:effectLst/>
              </a:rPr>
              <a:t>: </a:t>
            </a:r>
            <a:r>
              <a:rPr lang="ru-RU" sz="1200" dirty="0" err="1">
                <a:effectLst/>
              </a:rPr>
              <a:t>бәсекелік</a:t>
            </a:r>
            <a:r>
              <a:rPr lang="ru-RU" sz="1200" dirty="0">
                <a:effectLst/>
              </a:rPr>
              <a:t> </a:t>
            </a:r>
            <a:r>
              <a:rPr lang="ru-RU" sz="1200" dirty="0" err="1">
                <a:effectLst/>
              </a:rPr>
              <a:t>артықшылыққа</a:t>
            </a:r>
            <a:r>
              <a:rPr lang="ru-RU" sz="1200" dirty="0">
                <a:effectLst/>
              </a:rPr>
              <a:t> </a:t>
            </a:r>
            <a:r>
              <a:rPr lang="ru-RU" sz="1200" dirty="0" err="1">
                <a:effectLst/>
              </a:rPr>
              <a:t>ұмтылу</a:t>
            </a:r>
            <a:r>
              <a:rPr lang="ru-RU" sz="1200" dirty="0">
                <a:effectLst/>
              </a:rPr>
              <a:t>» </a:t>
            </a:r>
            <a:r>
              <a:rPr lang="ru-RU" sz="1200" dirty="0" err="1">
                <a:effectLst/>
              </a:rPr>
              <a:t>оқулығы</a:t>
            </a:r>
            <a:r>
              <a:rPr lang="ru-RU" sz="1200" dirty="0">
                <a:effectLst/>
              </a:rPr>
              <a:t> </a:t>
            </a:r>
            <a:r>
              <a:rPr lang="ru-RU" sz="1200" dirty="0" err="1">
                <a:effectLst/>
              </a:rPr>
              <a:t>стратегиялық</a:t>
            </a:r>
            <a:r>
              <a:rPr lang="ru-RU" sz="1200" dirty="0">
                <a:effectLst/>
              </a:rPr>
              <a:t> менеджмент </a:t>
            </a:r>
            <a:r>
              <a:rPr lang="ru-RU" sz="1200" dirty="0" err="1">
                <a:effectLst/>
              </a:rPr>
              <a:t>принциптері</a:t>
            </a:r>
            <a:r>
              <a:rPr lang="ru-RU" sz="1200" dirty="0">
                <a:effectLst/>
              </a:rPr>
              <a:t> мен </a:t>
            </a:r>
            <a:r>
              <a:rPr lang="ru-RU" sz="1200" dirty="0" err="1">
                <a:effectLst/>
              </a:rPr>
              <a:t>талдау</a:t>
            </a:r>
            <a:r>
              <a:rPr lang="ru-RU" sz="1200" dirty="0">
                <a:effectLst/>
              </a:rPr>
              <a:t> </a:t>
            </a:r>
            <a:r>
              <a:rPr lang="ru-RU" sz="1200" dirty="0" err="1">
                <a:effectLst/>
              </a:rPr>
              <a:t>тәсілдеріне</a:t>
            </a:r>
            <a:r>
              <a:rPr lang="ru-RU" sz="1200" dirty="0">
                <a:effectLst/>
              </a:rPr>
              <a:t> </a:t>
            </a:r>
            <a:r>
              <a:rPr lang="ru-RU" sz="1200" dirty="0" err="1">
                <a:effectLst/>
              </a:rPr>
              <a:t>концептуалдық</a:t>
            </a:r>
            <a:r>
              <a:rPr lang="ru-RU" sz="1200" dirty="0">
                <a:effectLst/>
              </a:rPr>
              <a:t> </a:t>
            </a:r>
            <a:r>
              <a:rPr lang="ru-RU" sz="1200" dirty="0" err="1">
                <a:effectLst/>
              </a:rPr>
              <a:t>тұрғыда</a:t>
            </a:r>
            <a:r>
              <a:rPr lang="ru-RU" sz="1200" dirty="0">
                <a:effectLst/>
              </a:rPr>
              <a:t> </a:t>
            </a:r>
            <a:r>
              <a:rPr lang="ru-RU" sz="1200" dirty="0" err="1">
                <a:effectLst/>
              </a:rPr>
              <a:t>маңызды</a:t>
            </a:r>
            <a:r>
              <a:rPr lang="ru-RU" sz="1200" dirty="0">
                <a:effectLst/>
              </a:rPr>
              <a:t> </a:t>
            </a:r>
            <a:r>
              <a:rPr lang="ru-RU" sz="1200" dirty="0" err="1">
                <a:effectLst/>
              </a:rPr>
              <a:t>әрі</a:t>
            </a:r>
            <a:r>
              <a:rPr lang="ru-RU" sz="1200" dirty="0">
                <a:effectLst/>
              </a:rPr>
              <a:t> </a:t>
            </a:r>
            <a:r>
              <a:rPr lang="ru-RU" sz="1200" dirty="0" err="1">
                <a:effectLst/>
              </a:rPr>
              <a:t>мазмұнды</a:t>
            </a:r>
            <a:r>
              <a:rPr lang="ru-RU" sz="1200" dirty="0">
                <a:effectLst/>
              </a:rPr>
              <a:t> </a:t>
            </a:r>
            <a:r>
              <a:rPr lang="ru-RU" sz="1200" dirty="0" err="1">
                <a:effectLst/>
              </a:rPr>
              <a:t>әдістеме</a:t>
            </a:r>
            <a:r>
              <a:rPr lang="ru-RU" sz="1200" dirty="0">
                <a:effectLst/>
              </a:rPr>
              <a:t> </a:t>
            </a:r>
            <a:r>
              <a:rPr lang="ru-RU" sz="1200" dirty="0" err="1">
                <a:effectLst/>
              </a:rPr>
              <a:t>жасап</a:t>
            </a:r>
            <a:r>
              <a:rPr lang="ru-RU" sz="1200" dirty="0">
                <a:effectLst/>
              </a:rPr>
              <a:t> </a:t>
            </a:r>
            <a:r>
              <a:rPr lang="ru-RU" sz="1200" dirty="0" err="1">
                <a:effectLst/>
              </a:rPr>
              <a:t>ұсынған</a:t>
            </a:r>
            <a:r>
              <a:rPr lang="ru-RU" sz="1200" dirty="0">
                <a:effectLst/>
              </a:rPr>
              <a:t>. </a:t>
            </a:r>
            <a:r>
              <a:rPr lang="ru-RU" sz="1200" dirty="0" err="1">
                <a:effectLst/>
              </a:rPr>
              <a:t>Студенттерді</a:t>
            </a:r>
            <a:r>
              <a:rPr lang="ru-RU" sz="1200" dirty="0">
                <a:effectLst/>
              </a:rPr>
              <a:t> </a:t>
            </a:r>
            <a:r>
              <a:rPr lang="ru-RU" sz="1200" dirty="0" err="1">
                <a:effectLst/>
              </a:rPr>
              <a:t>қазіргі</a:t>
            </a:r>
            <a:r>
              <a:rPr lang="ru-RU" sz="1200" dirty="0">
                <a:effectLst/>
              </a:rPr>
              <a:t> </a:t>
            </a:r>
            <a:r>
              <a:rPr lang="ru-RU" sz="1200" dirty="0" err="1">
                <a:effectLst/>
              </a:rPr>
              <a:t>заманғы</a:t>
            </a:r>
            <a:r>
              <a:rPr lang="ru-RU" sz="1200" dirty="0">
                <a:effectLst/>
              </a:rPr>
              <a:t> </a:t>
            </a:r>
            <a:r>
              <a:rPr lang="ru-RU" sz="1200" dirty="0" err="1">
                <a:effectLst/>
              </a:rPr>
              <a:t>стратегиялық</a:t>
            </a:r>
            <a:r>
              <a:rPr lang="ru-RU" sz="1200" dirty="0">
                <a:effectLst/>
              </a:rPr>
              <a:t> </a:t>
            </a:r>
            <a:r>
              <a:rPr lang="ru-RU" sz="1200" dirty="0" err="1">
                <a:effectLst/>
              </a:rPr>
              <a:t>менеджменттің</a:t>
            </a:r>
            <a:r>
              <a:rPr lang="ru-RU" sz="1200" dirty="0">
                <a:effectLst/>
              </a:rPr>
              <a:t>   </a:t>
            </a:r>
            <a:r>
              <a:rPr lang="ru-RU" sz="1200" dirty="0" err="1">
                <a:effectLst/>
              </a:rPr>
              <a:t>қыр-сырына</a:t>
            </a:r>
            <a:r>
              <a:rPr lang="ru-RU" sz="1200" dirty="0">
                <a:effectLst/>
              </a:rPr>
              <a:t> </a:t>
            </a:r>
            <a:r>
              <a:rPr lang="ru-RU" sz="1200" dirty="0" err="1">
                <a:effectLst/>
              </a:rPr>
              <a:t>баулитын</a:t>
            </a:r>
            <a:r>
              <a:rPr lang="ru-RU" sz="1200" dirty="0">
                <a:effectLst/>
              </a:rPr>
              <a:t> </a:t>
            </a:r>
            <a:r>
              <a:rPr lang="ru-RU" sz="1200" dirty="0" err="1">
                <a:effectLst/>
              </a:rPr>
              <a:t>ең</a:t>
            </a:r>
            <a:r>
              <a:rPr lang="ru-RU" sz="1200" dirty="0">
                <a:effectLst/>
              </a:rPr>
              <a:t> </a:t>
            </a:r>
            <a:r>
              <a:rPr lang="ru-RU" sz="1200" dirty="0" err="1">
                <a:effectLst/>
              </a:rPr>
              <a:t>озық</a:t>
            </a:r>
            <a:r>
              <a:rPr lang="ru-RU" sz="1200" dirty="0">
                <a:effectLst/>
              </a:rPr>
              <a:t> </a:t>
            </a:r>
            <a:r>
              <a:rPr lang="ru-RU" sz="1200" dirty="0" err="1">
                <a:effectLst/>
              </a:rPr>
              <a:t>түрлеріне</a:t>
            </a:r>
            <a:r>
              <a:rPr lang="ru-RU" sz="1200" dirty="0">
                <a:effectLst/>
              </a:rPr>
              <a:t>, </a:t>
            </a:r>
            <a:r>
              <a:rPr lang="ru-RU" sz="1200" dirty="0" err="1">
                <a:effectLst/>
              </a:rPr>
              <a:t>үздік</a:t>
            </a:r>
            <a:r>
              <a:rPr lang="ru-RU" sz="1200" dirty="0">
                <a:effectLst/>
              </a:rPr>
              <a:t> </a:t>
            </a:r>
            <a:r>
              <a:rPr lang="ru-RU" sz="1200" dirty="0" err="1">
                <a:effectLst/>
              </a:rPr>
              <a:t>әдіс-тәсілдеріне</a:t>
            </a:r>
            <a:r>
              <a:rPr lang="ru-RU" sz="1200" dirty="0">
                <a:effectLst/>
              </a:rPr>
              <a:t> </a:t>
            </a:r>
            <a:r>
              <a:rPr lang="ru-RU" sz="1200" dirty="0" err="1">
                <a:effectLst/>
              </a:rPr>
              <a:t>жан-жақты</a:t>
            </a:r>
            <a:r>
              <a:rPr lang="ru-RU" sz="1200" dirty="0">
                <a:effectLst/>
              </a:rPr>
              <a:t> </a:t>
            </a:r>
            <a:r>
              <a:rPr lang="ru-RU" sz="1200" dirty="0" err="1">
                <a:effectLst/>
              </a:rPr>
              <a:t>талдау</a:t>
            </a:r>
            <a:r>
              <a:rPr lang="ru-RU" sz="1200" dirty="0">
                <a:effectLst/>
              </a:rPr>
              <a:t>, </a:t>
            </a:r>
            <a:r>
              <a:rPr lang="ru-RU" sz="1200" dirty="0" err="1">
                <a:effectLst/>
              </a:rPr>
              <a:t>зерттеу</a:t>
            </a:r>
            <a:r>
              <a:rPr lang="ru-RU" sz="1200" dirty="0">
                <a:effectLst/>
              </a:rPr>
              <a:t> </a:t>
            </a:r>
            <a:r>
              <a:rPr lang="ru-RU" sz="1200" dirty="0" err="1">
                <a:effectLst/>
              </a:rPr>
              <a:t>жүргізеді</a:t>
            </a:r>
            <a:r>
              <a:rPr lang="ru-RU" sz="1200" dirty="0">
                <a:effectLst/>
              </a:rPr>
              <a:t>. </a:t>
            </a:r>
            <a:r>
              <a:rPr lang="ru-RU" sz="1200" dirty="0" err="1">
                <a:effectLst/>
              </a:rPr>
              <a:t>Кітапта</a:t>
            </a:r>
            <a:r>
              <a:rPr lang="ru-RU" sz="1200" dirty="0">
                <a:effectLst/>
              </a:rPr>
              <a:t> </a:t>
            </a:r>
            <a:r>
              <a:rPr lang="ru-RU" sz="1200" dirty="0" err="1">
                <a:effectLst/>
              </a:rPr>
              <a:t>жалаң</a:t>
            </a:r>
            <a:r>
              <a:rPr lang="ru-RU" sz="1200" dirty="0">
                <a:effectLst/>
              </a:rPr>
              <a:t> </a:t>
            </a:r>
            <a:r>
              <a:rPr lang="ru-RU" sz="1200" dirty="0" err="1">
                <a:effectLst/>
              </a:rPr>
              <a:t>мәтін</a:t>
            </a:r>
            <a:r>
              <a:rPr lang="ru-RU" sz="1200" dirty="0">
                <a:effectLst/>
              </a:rPr>
              <a:t> </a:t>
            </a:r>
            <a:r>
              <a:rPr lang="ru-RU" sz="1200" dirty="0" err="1">
                <a:effectLst/>
              </a:rPr>
              <a:t>жоқ</a:t>
            </a:r>
            <a:r>
              <a:rPr lang="ru-RU" sz="1200" dirty="0">
                <a:effectLst/>
              </a:rPr>
              <a:t>, </a:t>
            </a:r>
            <a:r>
              <a:rPr lang="ru-RU" sz="1200" dirty="0" err="1">
                <a:effectLst/>
              </a:rPr>
              <a:t>әр</a:t>
            </a:r>
            <a:r>
              <a:rPr lang="ru-RU" sz="1200" dirty="0">
                <a:effectLst/>
              </a:rPr>
              <a:t> курс </a:t>
            </a:r>
            <a:r>
              <a:rPr lang="ru-RU" sz="1200" dirty="0" err="1">
                <a:effectLst/>
              </a:rPr>
              <a:t>мәселені</a:t>
            </a:r>
            <a:r>
              <a:rPr lang="ru-RU" sz="1200" dirty="0">
                <a:effectLst/>
              </a:rPr>
              <a:t> </a:t>
            </a:r>
            <a:r>
              <a:rPr lang="ru-RU" sz="1200" dirty="0" err="1">
                <a:effectLst/>
              </a:rPr>
              <a:t>талқылауымен</a:t>
            </a:r>
            <a:r>
              <a:rPr lang="ru-RU" sz="1200" dirty="0">
                <a:effectLst/>
              </a:rPr>
              <a:t>, </a:t>
            </a:r>
            <a:r>
              <a:rPr lang="ru-RU" sz="1200" dirty="0" err="1">
                <a:effectLst/>
              </a:rPr>
              <a:t>өзекті</a:t>
            </a:r>
            <a:r>
              <a:rPr lang="ru-RU" sz="1200" dirty="0">
                <a:effectLst/>
              </a:rPr>
              <a:t> </a:t>
            </a:r>
            <a:r>
              <a:rPr lang="ru-RU" sz="1200" dirty="0" err="1">
                <a:effectLst/>
              </a:rPr>
              <a:t>мысалдар</a:t>
            </a:r>
            <a:r>
              <a:rPr lang="ru-RU" sz="1200" dirty="0">
                <a:effectLst/>
              </a:rPr>
              <a:t> </a:t>
            </a:r>
            <a:r>
              <a:rPr lang="ru-RU" sz="1200" dirty="0" err="1">
                <a:effectLst/>
              </a:rPr>
              <a:t>келтіруімен</a:t>
            </a:r>
            <a:r>
              <a:rPr lang="ru-RU" sz="1200" dirty="0">
                <a:effectLst/>
              </a:rPr>
              <a:t> </a:t>
            </a:r>
            <a:r>
              <a:rPr lang="ru-RU" sz="1200" dirty="0" err="1">
                <a:effectLst/>
              </a:rPr>
              <a:t>мәнді</a:t>
            </a:r>
            <a:r>
              <a:rPr lang="ru-RU" sz="1200" dirty="0">
                <a:effectLst/>
              </a:rPr>
              <a:t>. </a:t>
            </a:r>
            <a:r>
              <a:rPr lang="ru-RU" sz="1200" dirty="0" err="1">
                <a:effectLst/>
              </a:rPr>
              <a:t>Әлемге</a:t>
            </a:r>
            <a:r>
              <a:rPr lang="ru-RU" sz="1200" dirty="0">
                <a:effectLst/>
              </a:rPr>
              <a:t> </a:t>
            </a:r>
            <a:r>
              <a:rPr lang="ru-RU" sz="1200" dirty="0" err="1">
                <a:effectLst/>
              </a:rPr>
              <a:t>әйгілі</a:t>
            </a:r>
            <a:r>
              <a:rPr lang="ru-RU" sz="1200" dirty="0">
                <a:effectLst/>
              </a:rPr>
              <a:t> </a:t>
            </a:r>
            <a:r>
              <a:rPr lang="ru-RU" sz="1200" dirty="0" err="1">
                <a:effectLst/>
              </a:rPr>
              <a:t>компаниялардың</a:t>
            </a:r>
            <a:r>
              <a:rPr lang="ru-RU" sz="1200" dirty="0">
                <a:effectLst/>
              </a:rPr>
              <a:t> </a:t>
            </a:r>
            <a:r>
              <a:rPr lang="ru-RU" sz="1200" dirty="0" err="1">
                <a:effectLst/>
              </a:rPr>
              <a:t>тыныс-тіршілігінен</a:t>
            </a:r>
            <a:r>
              <a:rPr lang="ru-RU" sz="1200" dirty="0">
                <a:effectLst/>
              </a:rPr>
              <a:t> </a:t>
            </a:r>
            <a:r>
              <a:rPr lang="ru-RU" sz="1200" dirty="0" err="1">
                <a:effectLst/>
              </a:rPr>
              <a:t>маңызды</a:t>
            </a:r>
            <a:r>
              <a:rPr lang="ru-RU" sz="1200" dirty="0">
                <a:effectLst/>
              </a:rPr>
              <a:t>, </a:t>
            </a:r>
            <a:r>
              <a:rPr lang="ru-RU" sz="1200" dirty="0" err="1">
                <a:effectLst/>
              </a:rPr>
              <a:t>қызықты</a:t>
            </a:r>
            <a:r>
              <a:rPr lang="ru-RU" sz="1200" dirty="0">
                <a:effectLst/>
              </a:rPr>
              <a:t> </a:t>
            </a:r>
            <a:r>
              <a:rPr lang="ru-RU" sz="1200" dirty="0" err="1">
                <a:effectLst/>
              </a:rPr>
              <a:t>мысалдар</a:t>
            </a:r>
            <a:r>
              <a:rPr lang="ru-RU" sz="1200" dirty="0">
                <a:effectLst/>
              </a:rPr>
              <a:t> </a:t>
            </a:r>
            <a:r>
              <a:rPr lang="ru-RU" sz="1200" dirty="0" err="1">
                <a:effectLst/>
              </a:rPr>
              <a:t>беріледі</a:t>
            </a:r>
            <a:r>
              <a:rPr lang="ru-RU" sz="1200" dirty="0">
                <a:effectLst/>
              </a:rPr>
              <a:t>.</a:t>
            </a:r>
            <a:br>
              <a:rPr lang="ru-RU" sz="1200" dirty="0">
                <a:effectLst/>
              </a:rPr>
            </a:br>
            <a:r>
              <a:rPr lang="ru-RU" sz="1200" dirty="0" err="1">
                <a:effectLst/>
              </a:rPr>
              <a:t>Түрлі</a:t>
            </a:r>
            <a:r>
              <a:rPr lang="ru-RU" sz="1200" dirty="0">
                <a:effectLst/>
              </a:rPr>
              <a:t> </a:t>
            </a:r>
            <a:r>
              <a:rPr lang="ru-RU" sz="1200" dirty="0" err="1">
                <a:effectLst/>
              </a:rPr>
              <a:t>жаттығулар</a:t>
            </a:r>
            <a:r>
              <a:rPr lang="ru-RU" sz="1200" dirty="0">
                <a:effectLst/>
              </a:rPr>
              <a:t> </a:t>
            </a:r>
            <a:r>
              <a:rPr lang="ru-RU" sz="1200" dirty="0" err="1">
                <a:effectLst/>
              </a:rPr>
              <a:t>студенттердің</a:t>
            </a:r>
            <a:r>
              <a:rPr lang="ru-RU" sz="1200" dirty="0">
                <a:effectLst/>
              </a:rPr>
              <a:t> </a:t>
            </a:r>
            <a:r>
              <a:rPr lang="ru-RU" sz="1200" dirty="0" err="1">
                <a:effectLst/>
              </a:rPr>
              <a:t>алған</a:t>
            </a:r>
            <a:r>
              <a:rPr lang="ru-RU" sz="1200" dirty="0">
                <a:effectLst/>
              </a:rPr>
              <a:t> </a:t>
            </a:r>
            <a:r>
              <a:rPr lang="ru-RU" sz="1200" dirty="0" err="1">
                <a:effectLst/>
              </a:rPr>
              <a:t>теориялық</a:t>
            </a:r>
            <a:r>
              <a:rPr lang="ru-RU" sz="1200" dirty="0">
                <a:effectLst/>
              </a:rPr>
              <a:t> </a:t>
            </a:r>
            <a:r>
              <a:rPr lang="ru-RU" sz="1200" dirty="0" err="1">
                <a:effectLst/>
              </a:rPr>
              <a:t>білімін</a:t>
            </a:r>
            <a:r>
              <a:rPr lang="ru-RU" sz="1200" dirty="0">
                <a:effectLst/>
              </a:rPr>
              <a:t> </a:t>
            </a:r>
            <a:r>
              <a:rPr lang="ru-RU" sz="1200" dirty="0" err="1">
                <a:effectLst/>
              </a:rPr>
              <a:t>пысықтайды</a:t>
            </a:r>
            <a:r>
              <a:rPr lang="ru-RU" sz="1200" dirty="0">
                <a:effectLst/>
              </a:rPr>
              <a:t>, </a:t>
            </a:r>
            <a:r>
              <a:rPr lang="ru-RU" sz="1200" dirty="0" err="1">
                <a:effectLst/>
              </a:rPr>
              <a:t>симуляциялық</a:t>
            </a:r>
            <a:r>
              <a:rPr lang="ru-RU" sz="1200" dirty="0">
                <a:effectLst/>
              </a:rPr>
              <a:t> </a:t>
            </a:r>
            <a:r>
              <a:rPr lang="ru-RU" sz="1200" dirty="0" err="1">
                <a:effectLst/>
              </a:rPr>
              <a:t>ойын</a:t>
            </a:r>
            <a:r>
              <a:rPr lang="ru-RU" sz="1200" dirty="0">
                <a:effectLst/>
              </a:rPr>
              <a:t> </a:t>
            </a:r>
            <a:r>
              <a:rPr lang="ru-RU" sz="1200" dirty="0" err="1">
                <a:effectLst/>
              </a:rPr>
              <a:t>тәжірибесі</a:t>
            </a:r>
            <a:r>
              <a:rPr lang="ru-RU" sz="1200" dirty="0">
                <a:effectLst/>
              </a:rPr>
              <a:t> </a:t>
            </a:r>
            <a:r>
              <a:rPr lang="ru-RU" sz="1200" dirty="0" err="1">
                <a:effectLst/>
              </a:rPr>
              <a:t>студенттердің</a:t>
            </a:r>
            <a:r>
              <a:rPr lang="ru-RU" sz="1200" dirty="0">
                <a:effectLst/>
              </a:rPr>
              <a:t> </a:t>
            </a:r>
            <a:r>
              <a:rPr lang="ru-RU" sz="1200" dirty="0" err="1">
                <a:effectLst/>
              </a:rPr>
              <a:t>курсқа</a:t>
            </a:r>
            <a:r>
              <a:rPr lang="ru-RU" sz="1200" dirty="0">
                <a:effectLst/>
              </a:rPr>
              <a:t> </a:t>
            </a:r>
            <a:r>
              <a:rPr lang="ru-RU" sz="1200" dirty="0" err="1">
                <a:effectLst/>
              </a:rPr>
              <a:t>деген</a:t>
            </a:r>
            <a:r>
              <a:rPr lang="ru-RU" sz="1200" dirty="0">
                <a:effectLst/>
              </a:rPr>
              <a:t> </a:t>
            </a:r>
            <a:r>
              <a:rPr lang="ru-RU" sz="1200" dirty="0" err="1">
                <a:effectLst/>
              </a:rPr>
              <a:t>ынта-ықыласын</a:t>
            </a:r>
            <a:r>
              <a:rPr lang="ru-RU" sz="1200" dirty="0">
                <a:effectLst/>
              </a:rPr>
              <a:t> </a:t>
            </a:r>
            <a:r>
              <a:rPr lang="ru-RU" sz="1200" dirty="0" err="1">
                <a:effectLst/>
              </a:rPr>
              <a:t>арттырады</a:t>
            </a:r>
            <a:r>
              <a:rPr lang="ru-RU" sz="1200" dirty="0">
                <a:effectLst/>
              </a:rPr>
              <a:t>. </a:t>
            </a:r>
            <a:r>
              <a:rPr lang="ru-RU" sz="1200" dirty="0" err="1">
                <a:effectLst/>
              </a:rPr>
              <a:t>Кітапта</a:t>
            </a:r>
            <a:r>
              <a:rPr lang="ru-RU" sz="1200" dirty="0">
                <a:effectLst/>
              </a:rPr>
              <a:t> теория мен практика </a:t>
            </a:r>
            <a:r>
              <a:rPr lang="ru-RU" sz="1200" dirty="0" err="1">
                <a:effectLst/>
              </a:rPr>
              <a:t>бөле</a:t>
            </a:r>
            <a:r>
              <a:rPr lang="ru-RU" sz="1200" dirty="0">
                <a:effectLst/>
              </a:rPr>
              <a:t>-жара </a:t>
            </a:r>
            <a:r>
              <a:rPr lang="ru-RU" sz="1200" dirty="0" err="1">
                <a:effectLst/>
              </a:rPr>
              <a:t>қарастырылмайды</a:t>
            </a:r>
            <a:r>
              <a:rPr lang="ru-RU" sz="1200" dirty="0">
                <a:effectLst/>
              </a:rPr>
              <a:t>, </a:t>
            </a:r>
            <a:r>
              <a:rPr lang="ru-RU" sz="1200" dirty="0" err="1">
                <a:effectLst/>
              </a:rPr>
              <a:t>екеуі</a:t>
            </a:r>
            <a:r>
              <a:rPr lang="ru-RU" sz="1200" dirty="0">
                <a:effectLst/>
              </a:rPr>
              <a:t> </a:t>
            </a:r>
            <a:r>
              <a:rPr lang="ru-RU" sz="1200" dirty="0" err="1">
                <a:effectLst/>
              </a:rPr>
              <a:t>бірін-бірі</a:t>
            </a:r>
            <a:r>
              <a:rPr lang="ru-RU" sz="1200" dirty="0">
                <a:effectLst/>
              </a:rPr>
              <a:t> </a:t>
            </a:r>
            <a:r>
              <a:rPr lang="ru-RU" sz="1200" dirty="0" err="1">
                <a:effectLst/>
              </a:rPr>
              <a:t>толықтырып</a:t>
            </a:r>
            <a:r>
              <a:rPr lang="ru-RU" sz="1200" dirty="0">
                <a:effectLst/>
              </a:rPr>
              <a:t>, </a:t>
            </a:r>
            <a:r>
              <a:rPr lang="ru-RU" sz="1200" dirty="0" err="1">
                <a:effectLst/>
              </a:rPr>
              <a:t>оқулықтың</a:t>
            </a:r>
            <a:r>
              <a:rPr lang="ru-RU" sz="1200" dirty="0">
                <a:effectLst/>
              </a:rPr>
              <a:t> </a:t>
            </a:r>
            <a:r>
              <a:rPr lang="ru-RU" sz="1200" dirty="0" err="1">
                <a:effectLst/>
              </a:rPr>
              <a:t>мазмұнын</a:t>
            </a:r>
            <a:r>
              <a:rPr lang="ru-RU" sz="1200" dirty="0">
                <a:effectLst/>
              </a:rPr>
              <a:t> </a:t>
            </a:r>
            <a:r>
              <a:rPr lang="ru-RU" sz="1200" dirty="0" err="1">
                <a:effectLst/>
              </a:rPr>
              <a:t>байытқан</a:t>
            </a:r>
            <a:r>
              <a:rPr lang="ru-RU" sz="1200" dirty="0">
                <a:effectLst/>
              </a:rPr>
              <a:t>.</a:t>
            </a:r>
            <a:br>
              <a:rPr lang="ru-RU" sz="1200" dirty="0">
                <a:effectLst/>
              </a:rPr>
            </a:br>
            <a:r>
              <a:rPr lang="ru-RU" sz="1200" dirty="0">
                <a:effectLst/>
              </a:rPr>
              <a:t>5-басылым </a:t>
            </a:r>
            <a:r>
              <a:rPr lang="ru-RU" sz="1200" dirty="0" err="1">
                <a:effectLst/>
              </a:rPr>
              <a:t>академиялық</a:t>
            </a:r>
            <a:r>
              <a:rPr lang="ru-RU" sz="1200" dirty="0">
                <a:effectLst/>
              </a:rPr>
              <a:t> </a:t>
            </a:r>
            <a:r>
              <a:rPr lang="ru-RU" sz="1200" dirty="0" err="1">
                <a:effectLst/>
              </a:rPr>
              <a:t>салада</a:t>
            </a:r>
            <a:r>
              <a:rPr lang="ru-RU" sz="1200" dirty="0">
                <a:effectLst/>
              </a:rPr>
              <a:t>, менеджмент </a:t>
            </a:r>
            <a:r>
              <a:rPr lang="ru-RU" sz="1200" dirty="0" err="1">
                <a:effectLst/>
              </a:rPr>
              <a:t>тәжірибесінде</a:t>
            </a:r>
            <a:r>
              <a:rPr lang="ru-RU" sz="1200" dirty="0">
                <a:effectLst/>
              </a:rPr>
              <a:t> </a:t>
            </a:r>
            <a:r>
              <a:rPr lang="ru-RU" sz="1200" dirty="0" err="1">
                <a:effectLst/>
              </a:rPr>
              <a:t>қолдануға</a:t>
            </a:r>
            <a:r>
              <a:rPr lang="ru-RU" sz="1200" dirty="0">
                <a:effectLst/>
              </a:rPr>
              <a:t> </a:t>
            </a:r>
            <a:r>
              <a:rPr lang="ru-RU" sz="1200" dirty="0" err="1">
                <a:effectLst/>
              </a:rPr>
              <a:t>лайық</a:t>
            </a:r>
            <a:r>
              <a:rPr lang="ru-RU" sz="1200" dirty="0">
                <a:effectLst/>
              </a:rPr>
              <a:t>, </a:t>
            </a:r>
            <a:r>
              <a:rPr lang="ru-RU" sz="1200" dirty="0" err="1">
                <a:effectLst/>
              </a:rPr>
              <a:t>оқытушыға</a:t>
            </a:r>
            <a:r>
              <a:rPr lang="ru-RU" sz="1200" dirty="0">
                <a:effectLst/>
              </a:rPr>
              <a:t> </a:t>
            </a:r>
            <a:r>
              <a:rPr lang="ru-RU" sz="1200" dirty="0" err="1">
                <a:effectLst/>
              </a:rPr>
              <a:t>арналған</a:t>
            </a:r>
            <a:r>
              <a:rPr lang="ru-RU" sz="1200" dirty="0">
                <a:effectLst/>
              </a:rPr>
              <a:t> </a:t>
            </a:r>
            <a:r>
              <a:rPr lang="ru-RU" sz="1200" dirty="0" err="1">
                <a:effectLst/>
              </a:rPr>
              <a:t>тың</a:t>
            </a:r>
            <a:r>
              <a:rPr lang="ru-RU" sz="1200" dirty="0">
                <a:effectLst/>
              </a:rPr>
              <a:t> </a:t>
            </a:r>
            <a:r>
              <a:rPr lang="ru-RU" sz="1200" dirty="0" err="1">
                <a:effectLst/>
              </a:rPr>
              <a:t>әдістеме</a:t>
            </a:r>
            <a:r>
              <a:rPr lang="ru-RU" sz="1200" dirty="0">
                <a:effectLst/>
              </a:rPr>
              <a:t> </a:t>
            </a:r>
            <a:r>
              <a:rPr lang="ru-RU" sz="1200" dirty="0" err="1">
                <a:effectLst/>
              </a:rPr>
              <a:t>ұсынады</a:t>
            </a:r>
            <a:r>
              <a:rPr lang="ru-RU" sz="1200" dirty="0">
                <a:effectLst/>
              </a:rPr>
              <a:t>. </a:t>
            </a:r>
            <a:r>
              <a:rPr lang="ru-RU" sz="1200" dirty="0" err="1">
                <a:effectLst/>
              </a:rPr>
              <a:t>Жалпы</a:t>
            </a:r>
            <a:r>
              <a:rPr lang="ru-RU" sz="1200" dirty="0">
                <a:effectLst/>
              </a:rPr>
              <a:t> менеджмент </a:t>
            </a:r>
            <a:r>
              <a:rPr lang="ru-RU" sz="1200" dirty="0" err="1">
                <a:effectLst/>
              </a:rPr>
              <a:t>саласына</a:t>
            </a:r>
            <a:r>
              <a:rPr lang="ru-RU" sz="1200" dirty="0">
                <a:effectLst/>
              </a:rPr>
              <a:t> </a:t>
            </a:r>
            <a:r>
              <a:rPr lang="ru-RU" sz="1200" dirty="0" err="1">
                <a:effectLst/>
              </a:rPr>
              <a:t>қызығатын</a:t>
            </a:r>
            <a:r>
              <a:rPr lang="ru-RU" sz="1200" dirty="0">
                <a:effectLst/>
              </a:rPr>
              <a:t> </a:t>
            </a:r>
            <a:r>
              <a:rPr lang="ru-RU" sz="1200" dirty="0" err="1">
                <a:effectLst/>
              </a:rPr>
              <a:t>оқырман</a:t>
            </a:r>
            <a:r>
              <a:rPr lang="ru-RU" sz="1200" dirty="0">
                <a:effectLst/>
              </a:rPr>
              <a:t> </a:t>
            </a:r>
            <a:r>
              <a:rPr lang="ru-RU" sz="1200" dirty="0" err="1">
                <a:effectLst/>
              </a:rPr>
              <a:t>үшін</a:t>
            </a:r>
            <a:r>
              <a:rPr lang="ru-RU" sz="1200" dirty="0">
                <a:effectLst/>
              </a:rPr>
              <a:t> аса </a:t>
            </a:r>
            <a:r>
              <a:rPr lang="ru-RU" sz="1200" dirty="0" err="1">
                <a:effectLst/>
              </a:rPr>
              <a:t>құнды</a:t>
            </a:r>
            <a:r>
              <a:rPr lang="ru-RU" sz="1200" dirty="0">
                <a:effectLst/>
              </a:rPr>
              <a:t>, </a:t>
            </a:r>
            <a:r>
              <a:rPr lang="ru-RU" sz="1200" dirty="0" err="1">
                <a:effectLst/>
              </a:rPr>
              <a:t>қажет</a:t>
            </a:r>
            <a:r>
              <a:rPr lang="ru-RU" sz="1200" dirty="0">
                <a:effectLst/>
              </a:rPr>
              <a:t> </a:t>
            </a:r>
            <a:r>
              <a:rPr lang="ru-RU" sz="1200" dirty="0" err="1">
                <a:effectLst/>
              </a:rPr>
              <a:t>еңбек</a:t>
            </a:r>
            <a:r>
              <a:rPr lang="ru-RU" sz="1200" dirty="0">
                <a:effectLst/>
              </a:rPr>
              <a:t>. </a:t>
            </a:r>
            <a:r>
              <a:rPr lang="ru-RU" sz="1200" dirty="0" err="1">
                <a:effectLst/>
              </a:rPr>
              <a:t>Сонымен</a:t>
            </a:r>
            <a:r>
              <a:rPr lang="ru-RU" sz="1200" dirty="0">
                <a:effectLst/>
              </a:rPr>
              <a:t> </a:t>
            </a:r>
            <a:r>
              <a:rPr lang="ru-RU" sz="1200" dirty="0" err="1">
                <a:effectLst/>
              </a:rPr>
              <a:t>қатар</a:t>
            </a:r>
            <a:r>
              <a:rPr lang="ru-RU" sz="1200" dirty="0">
                <a:effectLst/>
              </a:rPr>
              <a:t> </a:t>
            </a:r>
            <a:r>
              <a:rPr lang="ru-RU" sz="1200" dirty="0" err="1">
                <a:effectLst/>
              </a:rPr>
              <a:t>қазақ</a:t>
            </a:r>
            <a:r>
              <a:rPr lang="ru-RU" sz="1200" dirty="0">
                <a:effectLst/>
              </a:rPr>
              <a:t> </a:t>
            </a:r>
            <a:r>
              <a:rPr lang="ru-RU" sz="1200" dirty="0" err="1">
                <a:effectLst/>
              </a:rPr>
              <a:t>тіліндегі</a:t>
            </a:r>
            <a:r>
              <a:rPr lang="ru-RU" sz="1200" dirty="0">
                <a:effectLst/>
              </a:rPr>
              <a:t> MBA </a:t>
            </a:r>
            <a:r>
              <a:rPr lang="ru-RU" sz="1200" dirty="0" err="1">
                <a:effectLst/>
              </a:rPr>
              <a:t>курсының</a:t>
            </a:r>
            <a:r>
              <a:rPr lang="ru-RU" sz="1200" dirty="0">
                <a:effectLst/>
              </a:rPr>
              <a:t> </a:t>
            </a:r>
            <a:r>
              <a:rPr lang="ru-RU" sz="1200" dirty="0" err="1">
                <a:effectLst/>
              </a:rPr>
              <a:t>негізгі</a:t>
            </a:r>
            <a:r>
              <a:rPr lang="ru-RU" sz="1200" dirty="0">
                <a:effectLst/>
              </a:rPr>
              <a:t> </a:t>
            </a:r>
            <a:r>
              <a:rPr lang="ru-RU" sz="1200" dirty="0" err="1">
                <a:effectLst/>
              </a:rPr>
              <a:t>оқулықтарының</a:t>
            </a:r>
            <a:r>
              <a:rPr lang="ru-RU" sz="1200" dirty="0">
                <a:effectLst/>
              </a:rPr>
              <a:t> </a:t>
            </a:r>
            <a:r>
              <a:rPr lang="ru-RU" sz="1200" dirty="0" err="1">
                <a:effectLst/>
              </a:rPr>
              <a:t>бірі</a:t>
            </a:r>
            <a:r>
              <a:rPr lang="ru-RU" sz="1200" dirty="0">
                <a:effectLst/>
              </a:rPr>
              <a:t> </a:t>
            </a:r>
            <a:r>
              <a:rPr lang="ru-RU" sz="1200" dirty="0" err="1">
                <a:effectLst/>
              </a:rPr>
              <a:t>ретінде</a:t>
            </a:r>
            <a:r>
              <a:rPr lang="ru-RU" sz="1200" dirty="0">
                <a:effectLst/>
              </a:rPr>
              <a:t> </a:t>
            </a:r>
            <a:r>
              <a:rPr lang="ru-RU" sz="1200" dirty="0" err="1">
                <a:effectLst/>
              </a:rPr>
              <a:t>ұсынылады</a:t>
            </a:r>
            <a:r>
              <a:rPr lang="ru-RU" sz="1200" dirty="0">
                <a:effectLst/>
              </a:rPr>
              <a:t>.</a:t>
            </a:r>
            <a:br>
              <a:rPr lang="ru-RU" sz="1200" dirty="0">
                <a:effectLst/>
              </a:rPr>
            </a:br>
            <a:endParaRPr lang="ru-RU" sz="1200" dirty="0"/>
          </a:p>
        </p:txBody>
      </p:sp>
      <p:pic>
        <p:nvPicPr>
          <p:cNvPr id="4" name="Объект 3" descr="https://100kitap.kz/uploads/books/52/img_essentials_of_strategic_m_ru_1557823648.png"/>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88640"/>
            <a:ext cx="3096344" cy="3816424"/>
          </a:xfrm>
          <a:prstGeom prst="rect">
            <a:avLst/>
          </a:prstGeom>
          <a:noFill/>
          <a:ln>
            <a:noFill/>
          </a:ln>
        </p:spPr>
      </p:pic>
    </p:spTree>
    <p:extLst>
      <p:ext uri="{BB962C8B-B14F-4D97-AF65-F5344CB8AC3E}">
        <p14:creationId xmlns:p14="http://schemas.microsoft.com/office/powerpoint/2010/main" val="2101885990"/>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200" dirty="0">
                <a:effectLst/>
              </a:rPr>
              <a:t>Аннотация:</a:t>
            </a:r>
            <a:br>
              <a:rPr lang="ru-RU" sz="1200" dirty="0">
                <a:effectLst/>
              </a:rPr>
            </a:br>
            <a:r>
              <a:rPr lang="ru-RU" sz="1200" dirty="0">
                <a:effectLst/>
              </a:rPr>
              <a:t>«</a:t>
            </a:r>
            <a:r>
              <a:rPr lang="ru-RU" sz="1200" dirty="0" err="1">
                <a:effectLst/>
              </a:rPr>
              <a:t>Технологиялық</a:t>
            </a:r>
            <a:r>
              <a:rPr lang="ru-RU" sz="1200" dirty="0">
                <a:effectLst/>
              </a:rPr>
              <a:t> </a:t>
            </a:r>
            <a:r>
              <a:rPr lang="ru-RU" sz="1200" dirty="0" err="1">
                <a:effectLst/>
              </a:rPr>
              <a:t>инновациялардағы</a:t>
            </a:r>
            <a:r>
              <a:rPr lang="ru-RU" sz="1200" dirty="0">
                <a:effectLst/>
              </a:rPr>
              <a:t> </a:t>
            </a:r>
            <a:r>
              <a:rPr lang="ru-RU" sz="1200" dirty="0" err="1">
                <a:effectLst/>
              </a:rPr>
              <a:t>стратегиялық</a:t>
            </a:r>
            <a:r>
              <a:rPr lang="ru-RU" sz="1200" dirty="0">
                <a:effectLst/>
              </a:rPr>
              <a:t> менеджмент» </a:t>
            </a:r>
            <a:r>
              <a:rPr lang="ru-RU" sz="1200" dirty="0" err="1">
                <a:effectLst/>
              </a:rPr>
              <a:t>оқулығында</a:t>
            </a:r>
            <a:r>
              <a:rPr lang="ru-RU" sz="1200" dirty="0">
                <a:effectLst/>
              </a:rPr>
              <a:t> </a:t>
            </a:r>
            <a:r>
              <a:rPr lang="ru-RU" sz="1200" dirty="0" err="1">
                <a:effectLst/>
              </a:rPr>
              <a:t>инновациялық</a:t>
            </a:r>
            <a:r>
              <a:rPr lang="ru-RU" sz="1200" dirty="0">
                <a:effectLst/>
              </a:rPr>
              <a:t> менеджмент </a:t>
            </a:r>
            <a:r>
              <a:rPr lang="ru-RU" sz="1200" dirty="0" err="1">
                <a:effectLst/>
              </a:rPr>
              <a:t>стратегиялық</a:t>
            </a:r>
            <a:r>
              <a:rPr lang="ru-RU" sz="1200" dirty="0">
                <a:effectLst/>
              </a:rPr>
              <a:t> процесс </a:t>
            </a:r>
            <a:r>
              <a:rPr lang="ru-RU" sz="1200" dirty="0" err="1">
                <a:effectLst/>
              </a:rPr>
              <a:t>ретінде</a:t>
            </a:r>
            <a:r>
              <a:rPr lang="ru-RU" sz="1200" dirty="0">
                <a:effectLst/>
              </a:rPr>
              <a:t> </a:t>
            </a:r>
            <a:r>
              <a:rPr lang="ru-RU" sz="1200" dirty="0" err="1">
                <a:effectLst/>
              </a:rPr>
              <a:t>қарастырылады</a:t>
            </a:r>
            <a:r>
              <a:rPr lang="ru-RU" sz="1200" dirty="0">
                <a:effectLst/>
              </a:rPr>
              <a:t>. </a:t>
            </a:r>
            <a:r>
              <a:rPr lang="ru-RU" sz="1200" dirty="0" err="1">
                <a:effectLst/>
              </a:rPr>
              <a:t>Стратегиялық</a:t>
            </a:r>
            <a:r>
              <a:rPr lang="ru-RU" sz="1200" dirty="0">
                <a:effectLst/>
              </a:rPr>
              <a:t> менеджмент </a:t>
            </a:r>
            <a:r>
              <a:rPr lang="ru-RU" sz="1200" dirty="0" err="1">
                <a:effectLst/>
              </a:rPr>
              <a:t>процесін</a:t>
            </a:r>
            <a:r>
              <a:rPr lang="ru-RU" sz="1200" dirty="0">
                <a:effectLst/>
              </a:rPr>
              <a:t> </a:t>
            </a:r>
            <a:r>
              <a:rPr lang="ru-RU" sz="1200" dirty="0" err="1">
                <a:effectLst/>
              </a:rPr>
              <a:t>нақты</a:t>
            </a:r>
            <a:r>
              <a:rPr lang="ru-RU" sz="1200" dirty="0">
                <a:effectLst/>
              </a:rPr>
              <a:t> </a:t>
            </a:r>
            <a:r>
              <a:rPr lang="ru-RU" sz="1200" dirty="0" err="1">
                <a:effectLst/>
              </a:rPr>
              <a:t>көрсету</a:t>
            </a:r>
            <a:r>
              <a:rPr lang="ru-RU" sz="1200" dirty="0">
                <a:effectLst/>
              </a:rPr>
              <a:t> </a:t>
            </a:r>
            <a:r>
              <a:rPr lang="ru-RU" sz="1200" dirty="0" err="1">
                <a:effectLst/>
              </a:rPr>
              <a:t>үшін</a:t>
            </a:r>
            <a:r>
              <a:rPr lang="ru-RU" sz="1200" dirty="0">
                <a:effectLst/>
              </a:rPr>
              <a:t> </a:t>
            </a:r>
            <a:r>
              <a:rPr lang="ru-RU" sz="1200" dirty="0" err="1">
                <a:effectLst/>
              </a:rPr>
              <a:t>бәсеке</a:t>
            </a:r>
            <a:r>
              <a:rPr lang="ru-RU" sz="1200" dirty="0">
                <a:effectLst/>
              </a:rPr>
              <a:t> </a:t>
            </a:r>
            <a:r>
              <a:rPr lang="ru-RU" sz="1200" dirty="0" err="1">
                <a:effectLst/>
              </a:rPr>
              <a:t>динамикасы</a:t>
            </a:r>
            <a:r>
              <a:rPr lang="ru-RU" sz="1200" dirty="0">
                <a:effectLst/>
              </a:rPr>
              <a:t>, </a:t>
            </a:r>
            <a:r>
              <a:rPr lang="ru-RU" sz="1200" dirty="0" err="1">
                <a:effectLst/>
              </a:rPr>
              <a:t>бағалау</a:t>
            </a:r>
            <a:r>
              <a:rPr lang="ru-RU" sz="1200" dirty="0">
                <a:effectLst/>
              </a:rPr>
              <a:t> </a:t>
            </a:r>
            <a:r>
              <a:rPr lang="ru-RU" sz="1200" dirty="0" err="1">
                <a:effectLst/>
              </a:rPr>
              <a:t>стратегиясын</a:t>
            </a:r>
            <a:r>
              <a:rPr lang="ru-RU" sz="1200" dirty="0">
                <a:effectLst/>
              </a:rPr>
              <a:t> </a:t>
            </a:r>
            <a:r>
              <a:rPr lang="ru-RU" sz="1200" dirty="0" err="1">
                <a:effectLst/>
              </a:rPr>
              <a:t>қалыптастыру</a:t>
            </a:r>
            <a:r>
              <a:rPr lang="ru-RU" sz="1200" dirty="0">
                <a:effectLst/>
              </a:rPr>
              <a:t> </a:t>
            </a:r>
            <a:r>
              <a:rPr lang="ru-RU" sz="1200" dirty="0" err="1">
                <a:effectLst/>
              </a:rPr>
              <a:t>және</a:t>
            </a:r>
            <a:r>
              <a:rPr lang="ru-RU" sz="1200" dirty="0">
                <a:effectLst/>
              </a:rPr>
              <a:t> </a:t>
            </a:r>
            <a:r>
              <a:rPr lang="ru-RU" sz="1200" dirty="0" err="1">
                <a:effectLst/>
              </a:rPr>
              <a:t>стратегияларды</a:t>
            </a:r>
            <a:r>
              <a:rPr lang="ru-RU" sz="1200" dirty="0">
                <a:effectLst/>
              </a:rPr>
              <a:t> </a:t>
            </a:r>
            <a:r>
              <a:rPr lang="ru-RU" sz="1200" dirty="0" err="1">
                <a:effectLst/>
              </a:rPr>
              <a:t>жүзеге</a:t>
            </a:r>
            <a:r>
              <a:rPr lang="ru-RU" sz="1200" dirty="0">
                <a:effectLst/>
              </a:rPr>
              <a:t> </a:t>
            </a:r>
            <a:r>
              <a:rPr lang="ru-RU" sz="1200" dirty="0" err="1">
                <a:effectLst/>
              </a:rPr>
              <a:t>асыру</a:t>
            </a:r>
            <a:r>
              <a:rPr lang="ru-RU" sz="1200" dirty="0">
                <a:effectLst/>
              </a:rPr>
              <a:t> </a:t>
            </a:r>
            <a:r>
              <a:rPr lang="ru-RU" sz="1200" dirty="0" err="1">
                <a:effectLst/>
              </a:rPr>
              <a:t>мән-жайы</a:t>
            </a:r>
            <a:r>
              <a:rPr lang="ru-RU" sz="1200" dirty="0">
                <a:effectLst/>
              </a:rPr>
              <a:t> </a:t>
            </a:r>
            <a:r>
              <a:rPr lang="ru-RU" sz="1200" dirty="0" err="1">
                <a:effectLst/>
              </a:rPr>
              <a:t>автордың</a:t>
            </a:r>
            <a:r>
              <a:rPr lang="ru-RU" sz="1200" dirty="0">
                <a:effectLst/>
              </a:rPr>
              <a:t> </a:t>
            </a:r>
            <a:r>
              <a:rPr lang="ru-RU" sz="1200" dirty="0" err="1">
                <a:effectLst/>
              </a:rPr>
              <a:t>соңғы</a:t>
            </a:r>
            <a:r>
              <a:rPr lang="ru-RU" sz="1200" dirty="0">
                <a:effectLst/>
              </a:rPr>
              <a:t> </a:t>
            </a:r>
            <a:r>
              <a:rPr lang="ru-RU" sz="1200" dirty="0" err="1">
                <a:effectLst/>
              </a:rPr>
              <a:t>онжылдықтағы</a:t>
            </a:r>
            <a:r>
              <a:rPr lang="ru-RU" sz="1200" dirty="0">
                <a:effectLst/>
              </a:rPr>
              <a:t> </a:t>
            </a:r>
            <a:r>
              <a:rPr lang="ru-RU" sz="1200" dirty="0" err="1">
                <a:effectLst/>
              </a:rPr>
              <a:t>зерттеу</a:t>
            </a:r>
            <a:r>
              <a:rPr lang="ru-RU" sz="1200" dirty="0">
                <a:effectLst/>
              </a:rPr>
              <a:t> </a:t>
            </a:r>
            <a:r>
              <a:rPr lang="ru-RU" sz="1200" dirty="0" err="1">
                <a:effectLst/>
              </a:rPr>
              <a:t>жұмыстары</a:t>
            </a:r>
            <a:r>
              <a:rPr lang="ru-RU" sz="1200" dirty="0">
                <a:effectLst/>
              </a:rPr>
              <a:t> </a:t>
            </a:r>
            <a:r>
              <a:rPr lang="ru-RU" sz="1200" dirty="0" err="1">
                <a:effectLst/>
              </a:rPr>
              <a:t>негізінде</a:t>
            </a:r>
            <a:r>
              <a:rPr lang="ru-RU" sz="1200" dirty="0">
                <a:effectLst/>
              </a:rPr>
              <a:t> </a:t>
            </a:r>
            <a:r>
              <a:rPr lang="ru-RU" sz="1200" dirty="0" err="1">
                <a:effectLst/>
              </a:rPr>
              <a:t>жан-жақты</a:t>
            </a:r>
            <a:r>
              <a:rPr lang="ru-RU" sz="1200" dirty="0">
                <a:effectLst/>
              </a:rPr>
              <a:t> </a:t>
            </a:r>
            <a:r>
              <a:rPr lang="ru-RU" sz="1200" dirty="0" err="1">
                <a:effectLst/>
              </a:rPr>
              <a:t>баяндалады</a:t>
            </a:r>
            <a:r>
              <a:rPr lang="ru-RU" sz="1200" dirty="0">
                <a:effectLst/>
              </a:rPr>
              <a:t>. </a:t>
            </a:r>
            <a:r>
              <a:rPr lang="ru-RU" sz="1200" dirty="0" err="1">
                <a:effectLst/>
              </a:rPr>
              <a:t>Технологиялық</a:t>
            </a:r>
            <a:r>
              <a:rPr lang="ru-RU" sz="1200" dirty="0">
                <a:effectLst/>
              </a:rPr>
              <a:t> </a:t>
            </a:r>
            <a:r>
              <a:rPr lang="ru-RU" sz="1200" dirty="0" err="1">
                <a:effectLst/>
              </a:rPr>
              <a:t>инновациялардағы</a:t>
            </a:r>
            <a:r>
              <a:rPr lang="ru-RU" sz="1200" dirty="0">
                <a:effectLst/>
              </a:rPr>
              <a:t> </a:t>
            </a:r>
            <a:r>
              <a:rPr lang="ru-RU" sz="1200" dirty="0" err="1">
                <a:effectLst/>
              </a:rPr>
              <a:t>стратегиялық</a:t>
            </a:r>
            <a:r>
              <a:rPr lang="ru-RU" sz="1200" dirty="0">
                <a:effectLst/>
              </a:rPr>
              <a:t> менеджмент </a:t>
            </a:r>
            <a:r>
              <a:rPr lang="ru-RU" sz="1200" dirty="0" err="1">
                <a:effectLst/>
              </a:rPr>
              <a:t>тақырыбы</a:t>
            </a:r>
            <a:r>
              <a:rPr lang="ru-RU" sz="1200" dirty="0">
                <a:effectLst/>
              </a:rPr>
              <a:t> </a:t>
            </a:r>
            <a:r>
              <a:rPr lang="ru-RU" sz="1200" dirty="0" err="1">
                <a:effectLst/>
              </a:rPr>
              <a:t>біздің</a:t>
            </a:r>
            <a:r>
              <a:rPr lang="ru-RU" sz="1200" dirty="0">
                <a:effectLst/>
              </a:rPr>
              <a:t> </a:t>
            </a:r>
            <a:r>
              <a:rPr lang="ru-RU" sz="1200" dirty="0" err="1">
                <a:effectLst/>
              </a:rPr>
              <a:t>қоғам</a:t>
            </a:r>
            <a:r>
              <a:rPr lang="ru-RU" sz="1200" dirty="0">
                <a:effectLst/>
              </a:rPr>
              <a:t> </a:t>
            </a:r>
            <a:r>
              <a:rPr lang="ru-RU" sz="1200" dirty="0" err="1">
                <a:effectLst/>
              </a:rPr>
              <a:t>үшін</a:t>
            </a:r>
            <a:r>
              <a:rPr lang="ru-RU" sz="1200" dirty="0">
                <a:effectLst/>
              </a:rPr>
              <a:t> </a:t>
            </a:r>
            <a:r>
              <a:rPr lang="ru-RU" sz="1200" dirty="0" err="1">
                <a:effectLst/>
              </a:rPr>
              <a:t>тың</a:t>
            </a:r>
            <a:r>
              <a:rPr lang="ru-RU" sz="1200" dirty="0">
                <a:effectLst/>
              </a:rPr>
              <a:t> </a:t>
            </a:r>
            <a:r>
              <a:rPr lang="ru-RU" sz="1200" dirty="0" err="1">
                <a:effectLst/>
              </a:rPr>
              <a:t>дүние</a:t>
            </a:r>
            <a:r>
              <a:rPr lang="ru-RU" sz="1200" dirty="0">
                <a:effectLst/>
              </a:rPr>
              <a:t> </a:t>
            </a:r>
            <a:r>
              <a:rPr lang="ru-RU" sz="1200" dirty="0" err="1">
                <a:effectLst/>
              </a:rPr>
              <a:t>екені</a:t>
            </a:r>
            <a:r>
              <a:rPr lang="ru-RU" sz="1200" dirty="0">
                <a:effectLst/>
              </a:rPr>
              <a:t> </a:t>
            </a:r>
            <a:r>
              <a:rPr lang="ru-RU" sz="1200" dirty="0" err="1">
                <a:effectLst/>
              </a:rPr>
              <a:t>белгілі</a:t>
            </a:r>
            <a:r>
              <a:rPr lang="ru-RU" sz="1200" dirty="0">
                <a:effectLst/>
              </a:rPr>
              <a:t>. Осы </a:t>
            </a:r>
            <a:r>
              <a:rPr lang="ru-RU" sz="1200" dirty="0" err="1">
                <a:effectLst/>
              </a:rPr>
              <a:t>тұрғыдан</a:t>
            </a:r>
            <a:r>
              <a:rPr lang="ru-RU" sz="1200" dirty="0">
                <a:effectLst/>
              </a:rPr>
              <a:t> </a:t>
            </a:r>
            <a:r>
              <a:rPr lang="ru-RU" sz="1200" dirty="0" err="1">
                <a:effectLst/>
              </a:rPr>
              <a:t>алғанда</a:t>
            </a:r>
            <a:r>
              <a:rPr lang="ru-RU" sz="1200" dirty="0">
                <a:effectLst/>
              </a:rPr>
              <a:t>, </a:t>
            </a:r>
            <a:r>
              <a:rPr lang="ru-RU" sz="1200" dirty="0" err="1">
                <a:effectLst/>
              </a:rPr>
              <a:t>оқулықтың</a:t>
            </a:r>
            <a:r>
              <a:rPr lang="ru-RU" sz="1200" dirty="0">
                <a:effectLst/>
              </a:rPr>
              <a:t> </a:t>
            </a:r>
            <a:r>
              <a:rPr lang="ru-RU" sz="1200" dirty="0" err="1">
                <a:effectLst/>
              </a:rPr>
              <a:t>құндылығы</a:t>
            </a:r>
            <a:r>
              <a:rPr lang="ru-RU" sz="1200" dirty="0">
                <a:effectLst/>
              </a:rPr>
              <a:t> </a:t>
            </a:r>
            <a:r>
              <a:rPr lang="ru-RU" sz="1200" dirty="0" err="1">
                <a:effectLst/>
              </a:rPr>
              <a:t>айқын</a:t>
            </a:r>
            <a:r>
              <a:rPr lang="ru-RU" sz="1200" dirty="0">
                <a:effectLst/>
              </a:rPr>
              <a:t> </a:t>
            </a:r>
            <a:r>
              <a:rPr lang="ru-RU" sz="1200" dirty="0" err="1">
                <a:effectLst/>
              </a:rPr>
              <a:t>көрінеді</a:t>
            </a:r>
            <a:r>
              <a:rPr lang="ru-RU" sz="1200" dirty="0">
                <a:effectLst/>
              </a:rPr>
              <a:t>. </a:t>
            </a:r>
            <a:r>
              <a:rPr lang="ru-RU" sz="1200" dirty="0" err="1">
                <a:effectLst/>
              </a:rPr>
              <a:t>Кітап</a:t>
            </a:r>
            <a:r>
              <a:rPr lang="ru-RU" sz="1200" dirty="0">
                <a:effectLst/>
              </a:rPr>
              <a:t> </a:t>
            </a:r>
            <a:r>
              <a:rPr lang="ru-RU" sz="1200" dirty="0" err="1">
                <a:effectLst/>
              </a:rPr>
              <a:t>қазіргі</a:t>
            </a:r>
            <a:r>
              <a:rPr lang="ru-RU" sz="1200" dirty="0">
                <a:effectLst/>
              </a:rPr>
              <a:t> </a:t>
            </a:r>
            <a:r>
              <a:rPr lang="ru-RU" sz="1200" dirty="0" err="1">
                <a:effectLst/>
              </a:rPr>
              <a:t>сұранысқа</a:t>
            </a:r>
            <a:r>
              <a:rPr lang="ru-RU" sz="1200" dirty="0">
                <a:effectLst/>
              </a:rPr>
              <a:t> </a:t>
            </a:r>
            <a:r>
              <a:rPr lang="ru-RU" sz="1200" dirty="0" err="1">
                <a:effectLst/>
              </a:rPr>
              <a:t>сай</a:t>
            </a:r>
            <a:r>
              <a:rPr lang="ru-RU" sz="1200" dirty="0">
                <a:effectLst/>
              </a:rPr>
              <a:t> </a:t>
            </a:r>
            <a:r>
              <a:rPr lang="ru-RU" sz="1200" dirty="0" err="1">
                <a:effectLst/>
              </a:rPr>
              <a:t>жазылған</a:t>
            </a:r>
            <a:r>
              <a:rPr lang="ru-RU" sz="1200" dirty="0">
                <a:effectLst/>
              </a:rPr>
              <a:t>. </a:t>
            </a:r>
            <a:r>
              <a:rPr lang="ru-RU" sz="1200" dirty="0" err="1">
                <a:effectLst/>
              </a:rPr>
              <a:t>Мәтіндер</a:t>
            </a:r>
            <a:r>
              <a:rPr lang="ru-RU" sz="1200" dirty="0">
                <a:effectLst/>
              </a:rPr>
              <a:t> </a:t>
            </a:r>
            <a:r>
              <a:rPr lang="ru-RU" sz="1200" dirty="0" err="1">
                <a:effectLst/>
              </a:rPr>
              <a:t>мазмұнды</a:t>
            </a:r>
            <a:r>
              <a:rPr lang="ru-RU" sz="1200" dirty="0">
                <a:effectLst/>
              </a:rPr>
              <a:t> </a:t>
            </a:r>
            <a:r>
              <a:rPr lang="ru-RU" sz="1200" dirty="0" err="1">
                <a:effectLst/>
              </a:rPr>
              <a:t>мысалдармен</a:t>
            </a:r>
            <a:r>
              <a:rPr lang="ru-RU" sz="1200" dirty="0">
                <a:effectLst/>
              </a:rPr>
              <a:t>, </a:t>
            </a:r>
            <a:r>
              <a:rPr lang="ru-RU" sz="1200" dirty="0" err="1">
                <a:effectLst/>
              </a:rPr>
              <a:t>тақырыптар</a:t>
            </a:r>
            <a:r>
              <a:rPr lang="ru-RU" sz="1200" dirty="0">
                <a:effectLst/>
              </a:rPr>
              <a:t> </a:t>
            </a:r>
            <a:r>
              <a:rPr lang="ru-RU" sz="1200" dirty="0" err="1">
                <a:effectLst/>
              </a:rPr>
              <a:t>кесте</a:t>
            </a:r>
            <a:r>
              <a:rPr lang="ru-RU" sz="1200" dirty="0">
                <a:effectLst/>
              </a:rPr>
              <a:t>, </a:t>
            </a:r>
            <a:r>
              <a:rPr lang="ru-RU" sz="1200" dirty="0" err="1">
                <a:effectLst/>
              </a:rPr>
              <a:t>сызбалармен</a:t>
            </a:r>
            <a:r>
              <a:rPr lang="ru-RU" sz="1200" dirty="0">
                <a:effectLst/>
              </a:rPr>
              <a:t> </a:t>
            </a:r>
            <a:r>
              <a:rPr lang="ru-RU" sz="1200" dirty="0" err="1">
                <a:effectLst/>
              </a:rPr>
              <a:t>толықтырылған</a:t>
            </a:r>
            <a:r>
              <a:rPr lang="ru-RU" sz="1200" dirty="0">
                <a:effectLst/>
              </a:rPr>
              <a:t>. </a:t>
            </a:r>
            <a:r>
              <a:rPr lang="ru-RU" sz="1200" dirty="0" err="1">
                <a:effectLst/>
              </a:rPr>
              <a:t>Оқулық</a:t>
            </a:r>
            <a:r>
              <a:rPr lang="ru-RU" sz="1200" dirty="0">
                <a:effectLst/>
              </a:rPr>
              <a:t> бизнес, </a:t>
            </a:r>
            <a:r>
              <a:rPr lang="ru-RU" sz="1200" dirty="0" err="1">
                <a:effectLst/>
              </a:rPr>
              <a:t>инженерлік-технологиялық</a:t>
            </a:r>
            <a:r>
              <a:rPr lang="ru-RU" sz="1200" dirty="0">
                <a:effectLst/>
              </a:rPr>
              <a:t> </a:t>
            </a:r>
            <a:r>
              <a:rPr lang="ru-RU" sz="1200" dirty="0" err="1">
                <a:effectLst/>
              </a:rPr>
              <a:t>және</a:t>
            </a:r>
            <a:r>
              <a:rPr lang="ru-RU" sz="1200" dirty="0">
                <a:effectLst/>
              </a:rPr>
              <a:t> </a:t>
            </a:r>
            <a:r>
              <a:rPr lang="ru-RU" sz="1200" dirty="0" err="1">
                <a:effectLst/>
              </a:rPr>
              <a:t>басқа</a:t>
            </a:r>
            <a:r>
              <a:rPr lang="ru-RU" sz="1200" dirty="0">
                <a:effectLst/>
              </a:rPr>
              <a:t> да </a:t>
            </a:r>
            <a:r>
              <a:rPr lang="ru-RU" sz="1200" dirty="0" err="1">
                <a:effectLst/>
              </a:rPr>
              <a:t>мамандықтар</a:t>
            </a:r>
            <a:r>
              <a:rPr lang="ru-RU" sz="1200" dirty="0">
                <a:effectLst/>
              </a:rPr>
              <a:t> </a:t>
            </a:r>
            <a:r>
              <a:rPr lang="ru-RU" sz="1200" dirty="0" err="1">
                <a:effectLst/>
              </a:rPr>
              <a:t>бойынша</a:t>
            </a:r>
            <a:r>
              <a:rPr lang="ru-RU" sz="1200" dirty="0">
                <a:effectLst/>
              </a:rPr>
              <a:t> </a:t>
            </a:r>
            <a:r>
              <a:rPr lang="ru-RU" sz="1200" dirty="0" err="1">
                <a:effectLst/>
              </a:rPr>
              <a:t>білім</a:t>
            </a:r>
            <a:r>
              <a:rPr lang="ru-RU" sz="1200" dirty="0">
                <a:effectLst/>
              </a:rPr>
              <a:t> </a:t>
            </a:r>
            <a:r>
              <a:rPr lang="ru-RU" sz="1200" dirty="0" err="1">
                <a:effectLst/>
              </a:rPr>
              <a:t>алып</a:t>
            </a:r>
            <a:r>
              <a:rPr lang="ru-RU" sz="1200" dirty="0">
                <a:effectLst/>
              </a:rPr>
              <a:t> </a:t>
            </a:r>
            <a:r>
              <a:rPr lang="ru-RU" sz="1200" dirty="0" err="1">
                <a:effectLst/>
              </a:rPr>
              <a:t>жатқан</a:t>
            </a:r>
            <a:r>
              <a:rPr lang="ru-RU" sz="1200" dirty="0">
                <a:effectLst/>
              </a:rPr>
              <a:t> </a:t>
            </a:r>
            <a:r>
              <a:rPr lang="ru-RU" sz="1200" dirty="0" err="1">
                <a:effectLst/>
              </a:rPr>
              <a:t>студенттерге</a:t>
            </a:r>
            <a:r>
              <a:rPr lang="ru-RU" sz="1200" dirty="0">
                <a:effectLst/>
              </a:rPr>
              <a:t>, </a:t>
            </a:r>
            <a:r>
              <a:rPr lang="ru-RU" sz="1200" dirty="0" err="1">
                <a:effectLst/>
              </a:rPr>
              <a:t>ұстаздарға</a:t>
            </a:r>
            <a:r>
              <a:rPr lang="ru-RU" sz="1200" dirty="0">
                <a:effectLst/>
              </a:rPr>
              <a:t>, </a:t>
            </a:r>
            <a:r>
              <a:rPr lang="ru-RU" sz="1200" dirty="0" err="1">
                <a:effectLst/>
              </a:rPr>
              <a:t>сондай-ақ</a:t>
            </a:r>
            <a:r>
              <a:rPr lang="ru-RU" sz="1200" dirty="0">
                <a:effectLst/>
              </a:rPr>
              <a:t> </a:t>
            </a:r>
            <a:r>
              <a:rPr lang="ru-RU" sz="1200" dirty="0" err="1">
                <a:effectLst/>
              </a:rPr>
              <a:t>жалпы</a:t>
            </a:r>
            <a:r>
              <a:rPr lang="ru-RU" sz="1200" dirty="0">
                <a:effectLst/>
              </a:rPr>
              <a:t> </a:t>
            </a:r>
            <a:r>
              <a:rPr lang="ru-RU" sz="1200" dirty="0" err="1">
                <a:effectLst/>
              </a:rPr>
              <a:t>стратегиялық</a:t>
            </a:r>
            <a:r>
              <a:rPr lang="ru-RU" sz="1200" dirty="0">
                <a:effectLst/>
              </a:rPr>
              <a:t> менеджмент, </a:t>
            </a:r>
            <a:r>
              <a:rPr lang="ru-RU" sz="1200" dirty="0" err="1">
                <a:effectLst/>
              </a:rPr>
              <a:t>инновациялық</a:t>
            </a:r>
            <a:r>
              <a:rPr lang="ru-RU" sz="1200" dirty="0">
                <a:effectLst/>
              </a:rPr>
              <a:t> технология </a:t>
            </a:r>
            <a:r>
              <a:rPr lang="ru-RU" sz="1200" dirty="0" err="1">
                <a:effectLst/>
              </a:rPr>
              <a:t>тақырыптарына</a:t>
            </a:r>
            <a:r>
              <a:rPr lang="ru-RU" sz="1200" dirty="0">
                <a:effectLst/>
              </a:rPr>
              <a:t> </a:t>
            </a:r>
            <a:r>
              <a:rPr lang="ru-RU" sz="1200" dirty="0" err="1">
                <a:effectLst/>
              </a:rPr>
              <a:t>қызығатын</a:t>
            </a:r>
            <a:r>
              <a:rPr lang="ru-RU" sz="1200" dirty="0">
                <a:effectLst/>
              </a:rPr>
              <a:t> </a:t>
            </a:r>
            <a:r>
              <a:rPr lang="ru-RU" sz="1200" dirty="0" err="1">
                <a:effectLst/>
              </a:rPr>
              <a:t>көпшілік</a:t>
            </a:r>
            <a:r>
              <a:rPr lang="ru-RU" sz="1200" dirty="0">
                <a:effectLst/>
              </a:rPr>
              <a:t> </a:t>
            </a:r>
            <a:r>
              <a:rPr lang="ru-RU" sz="1200" dirty="0" err="1">
                <a:effectLst/>
              </a:rPr>
              <a:t>оқырманға</a:t>
            </a:r>
            <a:r>
              <a:rPr lang="ru-RU" sz="1200" dirty="0">
                <a:effectLst/>
              </a:rPr>
              <a:t> </a:t>
            </a:r>
            <a:r>
              <a:rPr lang="ru-RU" sz="1200" dirty="0" err="1">
                <a:effectLst/>
              </a:rPr>
              <a:t>арналған</a:t>
            </a:r>
            <a:r>
              <a:rPr lang="ru-RU" sz="1200" dirty="0">
                <a:effectLst/>
              </a:rPr>
              <a:t>.</a:t>
            </a:r>
            <a:br>
              <a:rPr lang="ru-RU" sz="1200" dirty="0">
                <a:effectLst/>
              </a:rPr>
            </a:br>
            <a:endParaRPr lang="ru-RU" sz="1200" dirty="0"/>
          </a:p>
        </p:txBody>
      </p:sp>
      <p:pic>
        <p:nvPicPr>
          <p:cNvPr id="4" name="Объект 3" descr="https://100kitap.kz/uploads/books/27/original_img_strategic_management_of_t_kz_1557823562.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49168" y="991076"/>
            <a:ext cx="2188464" cy="2956560"/>
          </a:xfrm>
          <a:prstGeom prst="rect">
            <a:avLst/>
          </a:prstGeom>
          <a:noFill/>
          <a:ln>
            <a:noFill/>
          </a:ln>
        </p:spPr>
      </p:pic>
    </p:spTree>
    <p:extLst>
      <p:ext uri="{BB962C8B-B14F-4D97-AF65-F5344CB8AC3E}">
        <p14:creationId xmlns:p14="http://schemas.microsoft.com/office/powerpoint/2010/main" val="1930844569"/>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645024"/>
            <a:ext cx="8856984" cy="2736304"/>
          </a:xfrm>
        </p:spPr>
        <p:txBody>
          <a:bodyPr/>
          <a:lstStyle/>
          <a:p>
            <a:pPr algn="l"/>
            <a:r>
              <a:rPr lang="ru-RU" sz="1300" dirty="0">
                <a:effectLst/>
              </a:rPr>
              <a:t>Аннотация:</a:t>
            </a:r>
            <a:br>
              <a:rPr lang="ru-RU" sz="1300" dirty="0">
                <a:effectLst/>
              </a:rPr>
            </a:br>
            <a:r>
              <a:rPr lang="ru-RU" sz="1300" dirty="0">
                <a:effectLst/>
              </a:rPr>
              <a:t>Филип </a:t>
            </a:r>
            <a:r>
              <a:rPr lang="ru-RU" sz="1300" dirty="0" err="1">
                <a:effectLst/>
              </a:rPr>
              <a:t>Котлер</a:t>
            </a:r>
            <a:r>
              <a:rPr lang="ru-RU" sz="1300" dirty="0">
                <a:effectLst/>
              </a:rPr>
              <a:t> мен Гари </a:t>
            </a:r>
            <a:r>
              <a:rPr lang="ru-RU" sz="1300" dirty="0" err="1">
                <a:effectLst/>
              </a:rPr>
              <a:t>Армстронгтың</a:t>
            </a:r>
            <a:r>
              <a:rPr lang="ru-RU" sz="1300" dirty="0">
                <a:effectLst/>
              </a:rPr>
              <a:t> «</a:t>
            </a:r>
            <a:r>
              <a:rPr lang="ru-RU" sz="1300" dirty="0" err="1">
                <a:effectLst/>
              </a:rPr>
              <a:t>Principles</a:t>
            </a:r>
            <a:r>
              <a:rPr lang="ru-RU" sz="1300" dirty="0">
                <a:effectLst/>
              </a:rPr>
              <a:t> </a:t>
            </a:r>
            <a:r>
              <a:rPr lang="ru-RU" sz="1300" dirty="0" err="1">
                <a:effectLst/>
              </a:rPr>
              <a:t>of</a:t>
            </a:r>
            <a:r>
              <a:rPr lang="ru-RU" sz="1300" dirty="0">
                <a:effectLst/>
              </a:rPr>
              <a:t> </a:t>
            </a:r>
            <a:r>
              <a:rPr lang="ru-RU" sz="1300" dirty="0" err="1">
                <a:effectLst/>
              </a:rPr>
              <a:t>Marketing</a:t>
            </a:r>
            <a:r>
              <a:rPr lang="ru-RU" sz="1300" dirty="0">
                <a:effectLst/>
              </a:rPr>
              <a:t>, </a:t>
            </a:r>
            <a:r>
              <a:rPr lang="ru-RU" sz="1300" dirty="0" err="1">
                <a:effectLst/>
              </a:rPr>
              <a:t>Global</a:t>
            </a:r>
            <a:r>
              <a:rPr lang="ru-RU" sz="1300" dirty="0">
                <a:effectLst/>
              </a:rPr>
              <a:t> </a:t>
            </a:r>
            <a:r>
              <a:rPr lang="ru-RU" sz="1300" dirty="0" err="1">
                <a:effectLst/>
              </a:rPr>
              <a:t>edition</a:t>
            </a:r>
            <a:r>
              <a:rPr lang="ru-RU" sz="1300" dirty="0">
                <a:effectLst/>
              </a:rPr>
              <a:t>» – «Маркетинг </a:t>
            </a:r>
            <a:r>
              <a:rPr lang="ru-RU" sz="1300" dirty="0" err="1">
                <a:effectLst/>
              </a:rPr>
              <a:t>негіздері</a:t>
            </a:r>
            <a:r>
              <a:rPr lang="ru-RU" sz="1300" dirty="0">
                <a:effectLst/>
              </a:rPr>
              <a:t>» </a:t>
            </a:r>
            <a:r>
              <a:rPr lang="ru-RU" sz="1300" dirty="0" err="1">
                <a:effectLst/>
              </a:rPr>
              <a:t>оқулығы</a:t>
            </a:r>
            <a:r>
              <a:rPr lang="ru-RU" sz="1300" dirty="0">
                <a:effectLst/>
              </a:rPr>
              <a:t> </a:t>
            </a:r>
            <a:r>
              <a:rPr lang="ru-RU" sz="1300" dirty="0" err="1">
                <a:effectLst/>
              </a:rPr>
              <a:t>маркетингті</a:t>
            </a:r>
            <a:r>
              <a:rPr lang="ru-RU" sz="1300" dirty="0">
                <a:effectLst/>
              </a:rPr>
              <a:t> </a:t>
            </a:r>
            <a:r>
              <a:rPr lang="ru-RU" sz="1300" dirty="0" err="1">
                <a:effectLst/>
              </a:rPr>
              <a:t>жоспарлау</a:t>
            </a:r>
            <a:r>
              <a:rPr lang="ru-RU" sz="1300" dirty="0">
                <a:effectLst/>
              </a:rPr>
              <a:t> </a:t>
            </a:r>
            <a:r>
              <a:rPr lang="ru-RU" sz="1300" dirty="0" err="1">
                <a:effectLst/>
              </a:rPr>
              <a:t>процесінен</a:t>
            </a:r>
            <a:r>
              <a:rPr lang="ru-RU" sz="1300" dirty="0">
                <a:effectLst/>
              </a:rPr>
              <a:t> </a:t>
            </a:r>
            <a:r>
              <a:rPr lang="ru-RU" sz="1300" dirty="0" err="1">
                <a:effectLst/>
              </a:rPr>
              <a:t>бастап</a:t>
            </a:r>
            <a:r>
              <a:rPr lang="ru-RU" sz="1300" dirty="0">
                <a:effectLst/>
              </a:rPr>
              <a:t>, </a:t>
            </a:r>
            <a:r>
              <a:rPr lang="ru-RU" sz="1300" dirty="0" err="1">
                <a:effectLst/>
              </a:rPr>
              <a:t>тұтынушы</a:t>
            </a:r>
            <a:r>
              <a:rPr lang="ru-RU" sz="1300" dirty="0">
                <a:effectLst/>
              </a:rPr>
              <a:t> мен </a:t>
            </a:r>
            <a:r>
              <a:rPr lang="ru-RU" sz="1300" dirty="0" err="1">
                <a:effectLst/>
              </a:rPr>
              <a:t>сатушы</a:t>
            </a:r>
            <a:r>
              <a:rPr lang="ru-RU" sz="1300" dirty="0">
                <a:effectLst/>
              </a:rPr>
              <a:t> </a:t>
            </a:r>
            <a:r>
              <a:rPr lang="ru-RU" sz="1300" dirty="0" err="1">
                <a:effectLst/>
              </a:rPr>
              <a:t>арасындағы</a:t>
            </a:r>
            <a:r>
              <a:rPr lang="ru-RU" sz="1300" dirty="0">
                <a:effectLst/>
              </a:rPr>
              <a:t> </a:t>
            </a:r>
            <a:r>
              <a:rPr lang="ru-RU" sz="1300" dirty="0" err="1">
                <a:effectLst/>
              </a:rPr>
              <a:t>байланысты</a:t>
            </a:r>
            <a:r>
              <a:rPr lang="ru-RU" sz="1300" dirty="0">
                <a:effectLst/>
              </a:rPr>
              <a:t> </a:t>
            </a:r>
            <a:r>
              <a:rPr lang="ru-RU" sz="1300" dirty="0" err="1">
                <a:effectLst/>
              </a:rPr>
              <a:t>түбегейлі</a:t>
            </a:r>
            <a:r>
              <a:rPr lang="ru-RU" sz="1300" dirty="0">
                <a:effectLst/>
              </a:rPr>
              <a:t>, </a:t>
            </a:r>
            <a:r>
              <a:rPr lang="ru-RU" sz="1300" dirty="0" err="1">
                <a:effectLst/>
              </a:rPr>
              <a:t>егжей-тегжейлі</a:t>
            </a:r>
            <a:r>
              <a:rPr lang="ru-RU" sz="1300" dirty="0">
                <a:effectLst/>
              </a:rPr>
              <a:t> </a:t>
            </a:r>
            <a:r>
              <a:rPr lang="ru-RU" sz="1300" dirty="0" err="1">
                <a:effectLst/>
              </a:rPr>
              <a:t>қарастырады</a:t>
            </a:r>
            <a:r>
              <a:rPr lang="ru-RU" sz="1300" dirty="0">
                <a:effectLst/>
              </a:rPr>
              <a:t>. </a:t>
            </a:r>
            <a:r>
              <a:rPr lang="ru-RU" sz="1300" dirty="0" err="1">
                <a:effectLst/>
              </a:rPr>
              <a:t>Бұл</a:t>
            </a:r>
            <a:r>
              <a:rPr lang="ru-RU" sz="1300" dirty="0">
                <a:effectLst/>
              </a:rPr>
              <a:t> </a:t>
            </a:r>
            <a:r>
              <a:rPr lang="ru-RU" sz="1300" dirty="0" err="1">
                <a:effectLst/>
              </a:rPr>
              <a:t>іргелі</a:t>
            </a:r>
            <a:r>
              <a:rPr lang="ru-RU" sz="1300" dirty="0">
                <a:effectLst/>
              </a:rPr>
              <a:t> </a:t>
            </a:r>
            <a:r>
              <a:rPr lang="ru-RU" sz="1300" dirty="0" err="1">
                <a:effectLst/>
              </a:rPr>
              <a:t>еңбекте</a:t>
            </a:r>
            <a:r>
              <a:rPr lang="ru-RU" sz="1300" dirty="0">
                <a:effectLst/>
              </a:rPr>
              <a:t> </a:t>
            </a:r>
            <a:r>
              <a:rPr lang="ru-RU" sz="1300" dirty="0" err="1">
                <a:effectLst/>
              </a:rPr>
              <a:t>әр</a:t>
            </a:r>
            <a:r>
              <a:rPr lang="ru-RU" sz="1300" dirty="0">
                <a:effectLst/>
              </a:rPr>
              <a:t> </a:t>
            </a:r>
            <a:r>
              <a:rPr lang="ru-RU" sz="1300" dirty="0" err="1">
                <a:effectLst/>
              </a:rPr>
              <a:t>жылы</a:t>
            </a:r>
            <a:r>
              <a:rPr lang="ru-RU" sz="1300" dirty="0">
                <a:effectLst/>
              </a:rPr>
              <a:t> </a:t>
            </a:r>
            <a:r>
              <a:rPr lang="ru-RU" sz="1300" dirty="0" err="1">
                <a:effectLst/>
              </a:rPr>
              <a:t>жаңа</a:t>
            </a:r>
            <a:r>
              <a:rPr lang="ru-RU" sz="1300" dirty="0">
                <a:effectLst/>
              </a:rPr>
              <a:t> </a:t>
            </a:r>
            <a:r>
              <a:rPr lang="ru-RU" sz="1300" dirty="0" err="1">
                <a:effectLst/>
              </a:rPr>
              <a:t>пайда</a:t>
            </a:r>
            <a:r>
              <a:rPr lang="ru-RU" sz="1300" dirty="0">
                <a:effectLst/>
              </a:rPr>
              <a:t> </a:t>
            </a:r>
            <a:r>
              <a:rPr lang="ru-RU" sz="1300" dirty="0" err="1">
                <a:effectLst/>
              </a:rPr>
              <a:t>болған</a:t>
            </a:r>
            <a:r>
              <a:rPr lang="ru-RU" sz="1300" dirty="0">
                <a:effectLst/>
              </a:rPr>
              <a:t> </a:t>
            </a:r>
            <a:r>
              <a:rPr lang="ru-RU" sz="1300" dirty="0" err="1">
                <a:effectLst/>
              </a:rPr>
              <a:t>трендтер</a:t>
            </a:r>
            <a:r>
              <a:rPr lang="ru-RU" sz="1300" dirty="0">
                <a:effectLst/>
              </a:rPr>
              <a:t> мен </a:t>
            </a:r>
            <a:r>
              <a:rPr lang="ru-RU" sz="1300" dirty="0" err="1">
                <a:effectLst/>
              </a:rPr>
              <a:t>процестер</a:t>
            </a:r>
            <a:r>
              <a:rPr lang="ru-RU" sz="1300" dirty="0">
                <a:effectLst/>
              </a:rPr>
              <a:t> </a:t>
            </a:r>
            <a:r>
              <a:rPr lang="ru-RU" sz="1300" dirty="0" err="1">
                <a:effectLst/>
              </a:rPr>
              <a:t>сараланып</a:t>
            </a:r>
            <a:r>
              <a:rPr lang="ru-RU" sz="1300" dirty="0">
                <a:effectLst/>
              </a:rPr>
              <a:t>, </a:t>
            </a:r>
            <a:r>
              <a:rPr lang="ru-RU" sz="1300" dirty="0" err="1">
                <a:effectLst/>
              </a:rPr>
              <a:t>толықтырылып</a:t>
            </a:r>
            <a:r>
              <a:rPr lang="ru-RU" sz="1300" dirty="0">
                <a:effectLst/>
              </a:rPr>
              <a:t>, </a:t>
            </a:r>
            <a:r>
              <a:rPr lang="ru-RU" sz="1300" dirty="0" err="1">
                <a:effectLst/>
              </a:rPr>
              <a:t>қайта</a:t>
            </a:r>
            <a:r>
              <a:rPr lang="ru-RU" sz="1300" dirty="0">
                <a:effectLst/>
              </a:rPr>
              <a:t> </a:t>
            </a:r>
            <a:r>
              <a:rPr lang="ru-RU" sz="1300" dirty="0" err="1">
                <a:effectLst/>
              </a:rPr>
              <a:t>жазылған</a:t>
            </a:r>
            <a:r>
              <a:rPr lang="ru-RU" sz="1300" dirty="0">
                <a:effectLst/>
              </a:rPr>
              <a:t>. </a:t>
            </a:r>
            <a:r>
              <a:rPr lang="ru-RU" sz="1300" dirty="0" err="1">
                <a:effectLst/>
              </a:rPr>
              <a:t>Қазақ</a:t>
            </a:r>
            <a:r>
              <a:rPr lang="ru-RU" sz="1300" dirty="0">
                <a:effectLst/>
              </a:rPr>
              <a:t> </a:t>
            </a:r>
            <a:r>
              <a:rPr lang="ru-RU" sz="1300" dirty="0" err="1">
                <a:effectLst/>
              </a:rPr>
              <a:t>тіліне</a:t>
            </a:r>
            <a:r>
              <a:rPr lang="ru-RU" sz="1300" dirty="0">
                <a:effectLst/>
              </a:rPr>
              <a:t> </a:t>
            </a:r>
            <a:r>
              <a:rPr lang="ru-RU" sz="1300" dirty="0" err="1">
                <a:effectLst/>
              </a:rPr>
              <a:t>кейінгі</a:t>
            </a:r>
            <a:r>
              <a:rPr lang="ru-RU" sz="1300" dirty="0">
                <a:effectLst/>
              </a:rPr>
              <a:t> 17-басылымы </a:t>
            </a:r>
            <a:r>
              <a:rPr lang="ru-RU" sz="1300" dirty="0" err="1">
                <a:effectLst/>
              </a:rPr>
              <a:t>аударылып</a:t>
            </a:r>
            <a:r>
              <a:rPr lang="ru-RU" sz="1300" dirty="0">
                <a:effectLst/>
              </a:rPr>
              <a:t> </a:t>
            </a:r>
            <a:r>
              <a:rPr lang="ru-RU" sz="1300" dirty="0" err="1">
                <a:effectLst/>
              </a:rPr>
              <a:t>отыр</a:t>
            </a:r>
            <a:r>
              <a:rPr lang="ru-RU" sz="1300" dirty="0">
                <a:effectLst/>
              </a:rPr>
              <a:t>.</a:t>
            </a:r>
            <a:br>
              <a:rPr lang="ru-RU" sz="1300" dirty="0">
                <a:effectLst/>
              </a:rPr>
            </a:br>
            <a:r>
              <a:rPr lang="ru-RU" sz="1300" dirty="0" err="1">
                <a:effectLst/>
              </a:rPr>
              <a:t>Тұтынушы</a:t>
            </a:r>
            <a:r>
              <a:rPr lang="ru-RU" sz="1300" dirty="0">
                <a:effectLst/>
              </a:rPr>
              <a:t> </a:t>
            </a:r>
            <a:r>
              <a:rPr lang="ru-RU" sz="1300" dirty="0" err="1">
                <a:effectLst/>
              </a:rPr>
              <a:t>үшін</a:t>
            </a:r>
            <a:r>
              <a:rPr lang="ru-RU" sz="1300" dirty="0">
                <a:effectLst/>
              </a:rPr>
              <a:t> </a:t>
            </a:r>
            <a:r>
              <a:rPr lang="ru-RU" sz="1300" dirty="0" err="1">
                <a:effectLst/>
              </a:rPr>
              <a:t>құндылық</a:t>
            </a:r>
            <a:r>
              <a:rPr lang="ru-RU" sz="1300" dirty="0">
                <a:effectLst/>
              </a:rPr>
              <a:t> </a:t>
            </a:r>
            <a:r>
              <a:rPr lang="ru-RU" sz="1300" dirty="0" err="1">
                <a:effectLst/>
              </a:rPr>
              <a:t>қалыптастыру</a:t>
            </a:r>
            <a:r>
              <a:rPr lang="ru-RU" sz="1300" dirty="0">
                <a:effectLst/>
              </a:rPr>
              <a:t>, </a:t>
            </a:r>
            <a:r>
              <a:rPr lang="ru-RU" sz="1300" dirty="0" err="1">
                <a:effectLst/>
              </a:rPr>
              <a:t>тұтынушы</a:t>
            </a:r>
            <a:r>
              <a:rPr lang="ru-RU" sz="1300" dirty="0">
                <a:effectLst/>
              </a:rPr>
              <a:t> </a:t>
            </a:r>
            <a:r>
              <a:rPr lang="ru-RU" sz="1300" dirty="0" err="1">
                <a:effectLst/>
              </a:rPr>
              <a:t>тарту</a:t>
            </a:r>
            <a:r>
              <a:rPr lang="ru-RU" sz="1300" dirty="0">
                <a:effectLst/>
              </a:rPr>
              <a:t>, оны </a:t>
            </a:r>
            <a:r>
              <a:rPr lang="ru-RU" sz="1300" dirty="0" err="1">
                <a:effectLst/>
              </a:rPr>
              <a:t>ұстап</a:t>
            </a:r>
            <a:r>
              <a:rPr lang="ru-RU" sz="1300" dirty="0">
                <a:effectLst/>
              </a:rPr>
              <a:t> </a:t>
            </a:r>
            <a:r>
              <a:rPr lang="ru-RU" sz="1300" dirty="0" err="1">
                <a:effectLst/>
              </a:rPr>
              <a:t>тұру</a:t>
            </a:r>
            <a:r>
              <a:rPr lang="ru-RU" sz="1300" dirty="0">
                <a:effectLst/>
              </a:rPr>
              <a:t>, </a:t>
            </a:r>
            <a:r>
              <a:rPr lang="ru-RU" sz="1300" dirty="0" err="1">
                <a:effectLst/>
              </a:rPr>
              <a:t>тұтынушыны</a:t>
            </a:r>
            <a:r>
              <a:rPr lang="ru-RU" sz="1300" dirty="0">
                <a:effectLst/>
              </a:rPr>
              <a:t> </a:t>
            </a:r>
            <a:r>
              <a:rPr lang="ru-RU" sz="1300" dirty="0" err="1">
                <a:effectLst/>
              </a:rPr>
              <a:t>қандай</a:t>
            </a:r>
            <a:r>
              <a:rPr lang="ru-RU" sz="1300" dirty="0">
                <a:effectLst/>
              </a:rPr>
              <a:t> да </a:t>
            </a:r>
            <a:r>
              <a:rPr lang="ru-RU" sz="1300" dirty="0" err="1">
                <a:effectLst/>
              </a:rPr>
              <a:t>бір</a:t>
            </a:r>
            <a:r>
              <a:rPr lang="ru-RU" sz="1300" dirty="0">
                <a:effectLst/>
              </a:rPr>
              <a:t> </a:t>
            </a:r>
            <a:r>
              <a:rPr lang="ru-RU" sz="1300" dirty="0" err="1">
                <a:effectLst/>
              </a:rPr>
              <a:t>брендтің</a:t>
            </a:r>
            <a:r>
              <a:rPr lang="ru-RU" sz="1300" dirty="0">
                <a:effectLst/>
              </a:rPr>
              <a:t> </a:t>
            </a:r>
            <a:r>
              <a:rPr lang="ru-RU" sz="1300" dirty="0" err="1">
                <a:effectLst/>
              </a:rPr>
              <a:t>клиентіне</a:t>
            </a:r>
            <a:r>
              <a:rPr lang="ru-RU" sz="1300" dirty="0">
                <a:effectLst/>
              </a:rPr>
              <a:t> </a:t>
            </a:r>
            <a:r>
              <a:rPr lang="ru-RU" sz="1300" dirty="0" err="1">
                <a:effectLst/>
              </a:rPr>
              <a:t>айналдыру</a:t>
            </a:r>
            <a:r>
              <a:rPr lang="ru-RU" sz="1300" dirty="0">
                <a:effectLst/>
              </a:rPr>
              <a:t> </a:t>
            </a:r>
            <a:r>
              <a:rPr lang="ru-RU" sz="1300" dirty="0" err="1">
                <a:effectLst/>
              </a:rPr>
              <a:t>жолдары</a:t>
            </a:r>
            <a:r>
              <a:rPr lang="ru-RU" sz="1300" dirty="0">
                <a:effectLst/>
              </a:rPr>
              <a:t> мен </a:t>
            </a:r>
            <a:r>
              <a:rPr lang="ru-RU" sz="1300" dirty="0" err="1">
                <a:effectLst/>
              </a:rPr>
              <a:t>тәсілдері</a:t>
            </a:r>
            <a:r>
              <a:rPr lang="ru-RU" sz="1300" dirty="0">
                <a:effectLst/>
              </a:rPr>
              <a:t>, </a:t>
            </a:r>
            <a:r>
              <a:rPr lang="ru-RU" sz="1300" dirty="0" err="1">
                <a:effectLst/>
              </a:rPr>
              <a:t>әлемдегі</a:t>
            </a:r>
            <a:r>
              <a:rPr lang="ru-RU" sz="1300" dirty="0">
                <a:effectLst/>
              </a:rPr>
              <a:t>, </a:t>
            </a:r>
            <a:r>
              <a:rPr lang="ru-RU" sz="1300" dirty="0" err="1">
                <a:effectLst/>
              </a:rPr>
              <a:t>елдегі</a:t>
            </a:r>
            <a:r>
              <a:rPr lang="ru-RU" sz="1300" dirty="0">
                <a:effectLst/>
              </a:rPr>
              <a:t>, </a:t>
            </a:r>
            <a:r>
              <a:rPr lang="ru-RU" sz="1300" dirty="0" err="1">
                <a:effectLst/>
              </a:rPr>
              <a:t>қала</a:t>
            </a:r>
            <a:r>
              <a:rPr lang="ru-RU" sz="1300" dirty="0">
                <a:effectLst/>
              </a:rPr>
              <a:t> </a:t>
            </a:r>
            <a:r>
              <a:rPr lang="ru-RU" sz="1300" dirty="0" err="1">
                <a:effectLst/>
              </a:rPr>
              <a:t>берді</a:t>
            </a:r>
            <a:r>
              <a:rPr lang="ru-RU" sz="1300" dirty="0">
                <a:effectLst/>
              </a:rPr>
              <a:t> </a:t>
            </a:r>
            <a:r>
              <a:rPr lang="ru-RU" sz="1300" dirty="0" err="1">
                <a:effectLst/>
              </a:rPr>
              <a:t>қала</a:t>
            </a:r>
            <a:r>
              <a:rPr lang="ru-RU" sz="1300" dirty="0">
                <a:effectLst/>
              </a:rPr>
              <a:t> мен </a:t>
            </a:r>
            <a:r>
              <a:rPr lang="ru-RU" sz="1300" dirty="0" err="1">
                <a:effectLst/>
              </a:rPr>
              <a:t>аудандағы</a:t>
            </a:r>
            <a:r>
              <a:rPr lang="ru-RU" sz="1300" dirty="0">
                <a:effectLst/>
              </a:rPr>
              <a:t> </a:t>
            </a:r>
            <a:r>
              <a:rPr lang="ru-RU" sz="1300" dirty="0" err="1">
                <a:effectLst/>
              </a:rPr>
              <a:t>оқиғалар</a:t>
            </a:r>
            <a:r>
              <a:rPr lang="ru-RU" sz="1300" dirty="0">
                <a:effectLst/>
              </a:rPr>
              <a:t> мен </a:t>
            </a:r>
            <a:r>
              <a:rPr lang="ru-RU" sz="1300" dirty="0" err="1">
                <a:effectLst/>
              </a:rPr>
              <a:t>өзгерістерге</a:t>
            </a:r>
            <a:r>
              <a:rPr lang="ru-RU" sz="1300" dirty="0">
                <a:effectLst/>
              </a:rPr>
              <a:t> </a:t>
            </a:r>
            <a:r>
              <a:rPr lang="ru-RU" sz="1300" dirty="0" err="1">
                <a:effectLst/>
              </a:rPr>
              <a:t>ілесіп</a:t>
            </a:r>
            <a:r>
              <a:rPr lang="ru-RU" sz="1300" dirty="0">
                <a:effectLst/>
              </a:rPr>
              <a:t> </a:t>
            </a:r>
            <a:r>
              <a:rPr lang="ru-RU" sz="1300" dirty="0" err="1">
                <a:effectLst/>
              </a:rPr>
              <a:t>отыру</a:t>
            </a:r>
            <a:r>
              <a:rPr lang="ru-RU" sz="1300" dirty="0">
                <a:effectLst/>
              </a:rPr>
              <a:t>, </a:t>
            </a:r>
            <a:r>
              <a:rPr lang="ru-RU" sz="1300" dirty="0" err="1">
                <a:effectLst/>
              </a:rPr>
              <a:t>оларды</a:t>
            </a:r>
            <a:r>
              <a:rPr lang="ru-RU" sz="1300" dirty="0">
                <a:effectLst/>
              </a:rPr>
              <a:t> </a:t>
            </a:r>
            <a:r>
              <a:rPr lang="ru-RU" sz="1300" dirty="0" err="1">
                <a:effectLst/>
              </a:rPr>
              <a:t>өз</a:t>
            </a:r>
            <a:r>
              <a:rPr lang="ru-RU" sz="1300" dirty="0">
                <a:effectLst/>
              </a:rPr>
              <a:t> </a:t>
            </a:r>
            <a:r>
              <a:rPr lang="ru-RU" sz="1300" dirty="0" err="1">
                <a:effectLst/>
              </a:rPr>
              <a:t>пайдасына</a:t>
            </a:r>
            <a:r>
              <a:rPr lang="ru-RU" sz="1300" dirty="0">
                <a:effectLst/>
              </a:rPr>
              <a:t> </a:t>
            </a:r>
            <a:r>
              <a:rPr lang="ru-RU" sz="1300" dirty="0" err="1">
                <a:effectLst/>
              </a:rPr>
              <a:t>жарату</a:t>
            </a:r>
            <a:r>
              <a:rPr lang="ru-RU" sz="1300" dirty="0">
                <a:effectLst/>
              </a:rPr>
              <a:t>, </a:t>
            </a:r>
            <a:r>
              <a:rPr lang="ru-RU" sz="1300" dirty="0" err="1">
                <a:effectLst/>
              </a:rPr>
              <a:t>соған</a:t>
            </a:r>
            <a:r>
              <a:rPr lang="ru-RU" sz="1300" dirty="0">
                <a:effectLst/>
              </a:rPr>
              <a:t> </a:t>
            </a:r>
            <a:r>
              <a:rPr lang="ru-RU" sz="1300" dirty="0" err="1">
                <a:effectLst/>
              </a:rPr>
              <a:t>бейімдеп</a:t>
            </a:r>
            <a:r>
              <a:rPr lang="ru-RU" sz="1300" dirty="0">
                <a:effectLst/>
              </a:rPr>
              <a:t> кампания </a:t>
            </a:r>
            <a:r>
              <a:rPr lang="ru-RU" sz="1300" dirty="0" err="1">
                <a:effectLst/>
              </a:rPr>
              <a:t>ұйымдастыру</a:t>
            </a:r>
            <a:r>
              <a:rPr lang="ru-RU" sz="1300" dirty="0">
                <a:effectLst/>
              </a:rPr>
              <a:t>, </a:t>
            </a:r>
            <a:r>
              <a:rPr lang="ru-RU" sz="1300" dirty="0" err="1">
                <a:effectLst/>
              </a:rPr>
              <a:t>нәтижесін</a:t>
            </a:r>
            <a:r>
              <a:rPr lang="ru-RU" sz="1300" dirty="0">
                <a:effectLst/>
              </a:rPr>
              <a:t> </a:t>
            </a:r>
            <a:r>
              <a:rPr lang="ru-RU" sz="1300" dirty="0" err="1">
                <a:effectLst/>
              </a:rPr>
              <a:t>қадағалау</a:t>
            </a:r>
            <a:r>
              <a:rPr lang="ru-RU" sz="1300" dirty="0">
                <a:effectLst/>
              </a:rPr>
              <a:t> – маркетолог </a:t>
            </a:r>
            <a:r>
              <a:rPr lang="ru-RU" sz="1300" dirty="0" err="1">
                <a:effectLst/>
              </a:rPr>
              <a:t>жұмысының</a:t>
            </a:r>
            <a:r>
              <a:rPr lang="ru-RU" sz="1300" dirty="0">
                <a:effectLst/>
              </a:rPr>
              <a:t> </a:t>
            </a:r>
            <a:r>
              <a:rPr lang="ru-RU" sz="1300" dirty="0" err="1">
                <a:effectLst/>
              </a:rPr>
              <a:t>әр</a:t>
            </a:r>
            <a:r>
              <a:rPr lang="ru-RU" sz="1300" dirty="0">
                <a:effectLst/>
              </a:rPr>
              <a:t> </a:t>
            </a:r>
            <a:r>
              <a:rPr lang="ru-RU" sz="1300" dirty="0" err="1">
                <a:effectLst/>
              </a:rPr>
              <a:t>сатысы</a:t>
            </a:r>
            <a:r>
              <a:rPr lang="ru-RU" sz="1300" dirty="0">
                <a:effectLst/>
              </a:rPr>
              <a:t>, </a:t>
            </a:r>
            <a:r>
              <a:rPr lang="ru-RU" sz="1300" dirty="0" err="1">
                <a:effectLst/>
              </a:rPr>
              <a:t>әр</a:t>
            </a:r>
            <a:r>
              <a:rPr lang="ru-RU" sz="1300" dirty="0">
                <a:effectLst/>
              </a:rPr>
              <a:t> </a:t>
            </a:r>
            <a:r>
              <a:rPr lang="ru-RU" sz="1300" dirty="0" err="1">
                <a:effectLst/>
              </a:rPr>
              <a:t>қадамы</a:t>
            </a:r>
            <a:r>
              <a:rPr lang="ru-RU" sz="1300" dirty="0">
                <a:effectLst/>
              </a:rPr>
              <a:t> </a:t>
            </a:r>
            <a:r>
              <a:rPr lang="ru-RU" sz="1300" dirty="0" err="1">
                <a:effectLst/>
              </a:rPr>
              <a:t>нақты</a:t>
            </a:r>
            <a:r>
              <a:rPr lang="ru-RU" sz="1300" dirty="0">
                <a:effectLst/>
              </a:rPr>
              <a:t> </a:t>
            </a:r>
            <a:r>
              <a:rPr lang="ru-RU" sz="1300" dirty="0" err="1">
                <a:effectLst/>
              </a:rPr>
              <a:t>мысалдармен</a:t>
            </a:r>
            <a:r>
              <a:rPr lang="ru-RU" sz="1300" dirty="0">
                <a:effectLst/>
              </a:rPr>
              <a:t>, </a:t>
            </a:r>
            <a:r>
              <a:rPr lang="ru-RU" sz="1300" dirty="0" err="1">
                <a:effectLst/>
              </a:rPr>
              <a:t>кейстермен</a:t>
            </a:r>
            <a:r>
              <a:rPr lang="ru-RU" sz="1300" dirty="0">
                <a:effectLst/>
              </a:rPr>
              <a:t> </a:t>
            </a:r>
            <a:r>
              <a:rPr lang="ru-RU" sz="1300" dirty="0" err="1">
                <a:effectLst/>
              </a:rPr>
              <a:t>бекітіліп</a:t>
            </a:r>
            <a:r>
              <a:rPr lang="ru-RU" sz="1300" dirty="0">
                <a:effectLst/>
              </a:rPr>
              <a:t> </a:t>
            </a:r>
            <a:r>
              <a:rPr lang="ru-RU" sz="1300" dirty="0" err="1">
                <a:effectLst/>
              </a:rPr>
              <a:t>сипатта</a:t>
            </a:r>
            <a:r>
              <a:rPr lang="ru-RU" sz="1300" dirty="0">
                <a:effectLst/>
              </a:rPr>
              <a:t>- лады.</a:t>
            </a:r>
            <a:br>
              <a:rPr lang="ru-RU" sz="1300" dirty="0">
                <a:effectLst/>
              </a:rPr>
            </a:br>
            <a:r>
              <a:rPr lang="ru-RU" sz="1300" dirty="0" err="1">
                <a:effectLst/>
              </a:rPr>
              <a:t>Кітап</a:t>
            </a:r>
            <a:r>
              <a:rPr lang="ru-RU" sz="1300" dirty="0">
                <a:effectLst/>
              </a:rPr>
              <a:t> экономика, маркетинг, менеджмент, </a:t>
            </a:r>
            <a:r>
              <a:rPr lang="ru-RU" sz="1300" dirty="0" err="1">
                <a:effectLst/>
              </a:rPr>
              <a:t>қаржы</a:t>
            </a:r>
            <a:r>
              <a:rPr lang="ru-RU" sz="1300" dirty="0">
                <a:effectLst/>
              </a:rPr>
              <a:t> </a:t>
            </a:r>
            <a:r>
              <a:rPr lang="ru-RU" sz="1300" dirty="0" err="1">
                <a:effectLst/>
              </a:rPr>
              <a:t>мамандықтарында</a:t>
            </a:r>
            <a:r>
              <a:rPr lang="ru-RU" sz="1300" dirty="0">
                <a:effectLst/>
              </a:rPr>
              <a:t> </a:t>
            </a:r>
            <a:r>
              <a:rPr lang="ru-RU" sz="1300" dirty="0" err="1">
                <a:effectLst/>
              </a:rPr>
              <a:t>оқитын</a:t>
            </a:r>
            <a:r>
              <a:rPr lang="ru-RU" sz="1300" dirty="0">
                <a:effectLst/>
              </a:rPr>
              <a:t> </a:t>
            </a:r>
            <a:r>
              <a:rPr lang="ru-RU" sz="1300" dirty="0" err="1">
                <a:effectLst/>
              </a:rPr>
              <a:t>студенттерге</a:t>
            </a:r>
            <a:r>
              <a:rPr lang="ru-RU" sz="1300" dirty="0">
                <a:effectLst/>
              </a:rPr>
              <a:t>, </a:t>
            </a:r>
            <a:r>
              <a:rPr lang="ru-RU" sz="1300" dirty="0" err="1">
                <a:effectLst/>
              </a:rPr>
              <a:t>оқытушыларға</a:t>
            </a:r>
            <a:r>
              <a:rPr lang="ru-RU" sz="1300" dirty="0">
                <a:effectLst/>
              </a:rPr>
              <a:t>, осы </a:t>
            </a:r>
            <a:r>
              <a:rPr lang="ru-RU" sz="1300" dirty="0" err="1">
                <a:effectLst/>
              </a:rPr>
              <a:t>тақырыпқа</a:t>
            </a:r>
            <a:r>
              <a:rPr lang="ru-RU" sz="1300" dirty="0">
                <a:effectLst/>
              </a:rPr>
              <a:t> </a:t>
            </a:r>
            <a:r>
              <a:rPr lang="ru-RU" sz="1300" dirty="0" err="1">
                <a:effectLst/>
              </a:rPr>
              <a:t>қызығушылық</a:t>
            </a:r>
            <a:r>
              <a:rPr lang="ru-RU" sz="1300" dirty="0">
                <a:effectLst/>
              </a:rPr>
              <a:t> </a:t>
            </a:r>
            <a:r>
              <a:rPr lang="ru-RU" sz="1300" dirty="0" err="1">
                <a:effectLst/>
              </a:rPr>
              <a:t>танытатын</a:t>
            </a:r>
            <a:r>
              <a:rPr lang="ru-RU" sz="1300" dirty="0">
                <a:effectLst/>
              </a:rPr>
              <a:t> </a:t>
            </a:r>
            <a:r>
              <a:rPr lang="ru-RU" sz="1300" dirty="0" err="1">
                <a:effectLst/>
              </a:rPr>
              <a:t>оқырмандарға</a:t>
            </a:r>
            <a:r>
              <a:rPr lang="ru-RU" sz="1300" dirty="0">
                <a:effectLst/>
              </a:rPr>
              <a:t> </a:t>
            </a:r>
            <a:r>
              <a:rPr lang="ru-RU" sz="1300" dirty="0" err="1">
                <a:effectLst/>
              </a:rPr>
              <a:t>арналған</a:t>
            </a:r>
            <a:r>
              <a:rPr lang="ru-RU" sz="1300" dirty="0">
                <a:effectLst/>
              </a:rPr>
              <a:t>.</a:t>
            </a:r>
            <a:br>
              <a:rPr lang="ru-RU" sz="1300" dirty="0">
                <a:effectLst/>
              </a:rPr>
            </a:br>
            <a:endParaRPr lang="ru-RU" sz="1300" dirty="0"/>
          </a:p>
        </p:txBody>
      </p:sp>
      <p:pic>
        <p:nvPicPr>
          <p:cNvPr id="4" name="Объект 3" descr="https://100kitap.kz/uploads/books/28/original_img_principles_of_marketing_g_kz_1556259454.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75856" y="44624"/>
            <a:ext cx="2952328" cy="3744416"/>
          </a:xfrm>
          <a:prstGeom prst="rect">
            <a:avLst/>
          </a:prstGeom>
          <a:noFill/>
          <a:ln>
            <a:noFill/>
          </a:ln>
        </p:spPr>
      </p:pic>
    </p:spTree>
    <p:extLst>
      <p:ext uri="{BB962C8B-B14F-4D97-AF65-F5344CB8AC3E}">
        <p14:creationId xmlns:p14="http://schemas.microsoft.com/office/powerpoint/2010/main" val="3997325217"/>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05064"/>
            <a:ext cx="8928992" cy="2736304"/>
          </a:xfrm>
        </p:spPr>
        <p:txBody>
          <a:bodyPr/>
          <a:lstStyle/>
          <a:p>
            <a:pPr algn="l"/>
            <a:r>
              <a:rPr lang="ru-RU" sz="1400" dirty="0">
                <a:effectLst/>
              </a:rPr>
              <a:t>Аннотация:</a:t>
            </a:r>
            <a:br>
              <a:rPr lang="ru-RU" sz="1400" dirty="0">
                <a:effectLst/>
              </a:rPr>
            </a:br>
            <a:r>
              <a:rPr lang="ru-RU" sz="1400" dirty="0">
                <a:effectLst/>
              </a:rPr>
              <a:t>Гарвард </a:t>
            </a:r>
            <a:r>
              <a:rPr lang="ru-RU" sz="1400" dirty="0" err="1">
                <a:effectLst/>
              </a:rPr>
              <a:t>университетінің</a:t>
            </a:r>
            <a:r>
              <a:rPr lang="ru-RU" sz="1400" dirty="0">
                <a:effectLst/>
              </a:rPr>
              <a:t> профессоры Стивен </a:t>
            </a:r>
            <a:r>
              <a:rPr lang="ru-RU" sz="1400" dirty="0" err="1">
                <a:effectLst/>
              </a:rPr>
              <a:t>Пинкер</a:t>
            </a:r>
            <a:r>
              <a:rPr lang="ru-RU" sz="1400" dirty="0">
                <a:effectLst/>
              </a:rPr>
              <a:t> – </a:t>
            </a:r>
            <a:r>
              <a:rPr lang="ru-RU" sz="1400" dirty="0" err="1">
                <a:effectLst/>
              </a:rPr>
              <a:t>ғылыми</a:t>
            </a:r>
            <a:r>
              <a:rPr lang="ru-RU" sz="1400" dirty="0">
                <a:effectLst/>
              </a:rPr>
              <a:t> </a:t>
            </a:r>
            <a:r>
              <a:rPr lang="ru-RU" sz="1400" dirty="0" err="1">
                <a:effectLst/>
              </a:rPr>
              <a:t>зерттеулері</a:t>
            </a:r>
            <a:r>
              <a:rPr lang="ru-RU" sz="1400" dirty="0">
                <a:effectLst/>
              </a:rPr>
              <a:t> мен </a:t>
            </a:r>
            <a:r>
              <a:rPr lang="ru-RU" sz="1400" dirty="0" err="1">
                <a:effectLst/>
              </a:rPr>
              <a:t>еңбектері</a:t>
            </a:r>
            <a:r>
              <a:rPr lang="ru-RU" sz="1400" dirty="0">
                <a:effectLst/>
              </a:rPr>
              <a:t> </a:t>
            </a:r>
            <a:r>
              <a:rPr lang="ru-RU" sz="1400" dirty="0" err="1">
                <a:effectLst/>
              </a:rPr>
              <a:t>үшін</a:t>
            </a:r>
            <a:r>
              <a:rPr lang="ru-RU" sz="1400" dirty="0">
                <a:effectLst/>
              </a:rPr>
              <a:t> </a:t>
            </a:r>
            <a:r>
              <a:rPr lang="ru-RU" sz="1400" dirty="0" err="1">
                <a:effectLst/>
              </a:rPr>
              <a:t>түрлі</a:t>
            </a:r>
            <a:r>
              <a:rPr lang="ru-RU" sz="1400" dirty="0">
                <a:effectLst/>
              </a:rPr>
              <a:t> </a:t>
            </a:r>
            <a:r>
              <a:rPr lang="ru-RU" sz="1400" dirty="0" err="1">
                <a:effectLst/>
              </a:rPr>
              <a:t>марапаттар</a:t>
            </a:r>
            <a:r>
              <a:rPr lang="ru-RU" sz="1400" dirty="0">
                <a:effectLst/>
              </a:rPr>
              <a:t> мен </a:t>
            </a:r>
            <a:r>
              <a:rPr lang="ru-RU" sz="1400" dirty="0" err="1">
                <a:effectLst/>
              </a:rPr>
              <a:t>сыйлықтарға</a:t>
            </a:r>
            <a:r>
              <a:rPr lang="ru-RU" sz="1400" dirty="0">
                <a:effectLst/>
              </a:rPr>
              <a:t> </a:t>
            </a:r>
            <a:r>
              <a:rPr lang="ru-RU" sz="1400" dirty="0" err="1">
                <a:effectLst/>
              </a:rPr>
              <a:t>ие</a:t>
            </a:r>
            <a:r>
              <a:rPr lang="ru-RU" sz="1400" dirty="0">
                <a:effectLst/>
              </a:rPr>
              <a:t> </a:t>
            </a:r>
            <a:r>
              <a:rPr lang="ru-RU" sz="1400" dirty="0" err="1">
                <a:effectLst/>
              </a:rPr>
              <a:t>болған</a:t>
            </a:r>
            <a:r>
              <a:rPr lang="ru-RU" sz="1400" dirty="0">
                <a:effectLst/>
              </a:rPr>
              <a:t> </a:t>
            </a:r>
            <a:r>
              <a:rPr lang="ru-RU" sz="1400" dirty="0" err="1">
                <a:effectLst/>
              </a:rPr>
              <a:t>әлемге</a:t>
            </a:r>
            <a:r>
              <a:rPr lang="ru-RU" sz="1400" dirty="0">
                <a:effectLst/>
              </a:rPr>
              <a:t> </a:t>
            </a:r>
            <a:r>
              <a:rPr lang="ru-RU" sz="1400" dirty="0" err="1">
                <a:effectLst/>
              </a:rPr>
              <a:t>танымал</a:t>
            </a:r>
            <a:r>
              <a:rPr lang="ru-RU" sz="1400" dirty="0">
                <a:effectLst/>
              </a:rPr>
              <a:t> </a:t>
            </a:r>
            <a:r>
              <a:rPr lang="ru-RU" sz="1400" dirty="0" err="1">
                <a:effectLst/>
              </a:rPr>
              <a:t>ғалым</a:t>
            </a:r>
            <a:r>
              <a:rPr lang="ru-RU" sz="1400" dirty="0">
                <a:effectLst/>
              </a:rPr>
              <a:t>. </a:t>
            </a:r>
            <a:r>
              <a:rPr lang="ru-RU" sz="1400" dirty="0" err="1">
                <a:effectLst/>
              </a:rPr>
              <a:t>Зерттеушінің</a:t>
            </a:r>
            <a:r>
              <a:rPr lang="ru-RU" sz="1400" dirty="0">
                <a:effectLst/>
              </a:rPr>
              <a:t> «</a:t>
            </a:r>
            <a:r>
              <a:rPr lang="ru-RU" sz="1400" dirty="0" err="1">
                <a:effectLst/>
              </a:rPr>
              <a:t>Тіл</a:t>
            </a:r>
            <a:r>
              <a:rPr lang="ru-RU" sz="1400" dirty="0">
                <a:effectLst/>
              </a:rPr>
              <a:t> – инстинкт» </a:t>
            </a:r>
            <a:r>
              <a:rPr lang="ru-RU" sz="1400" dirty="0" err="1">
                <a:effectLst/>
              </a:rPr>
              <a:t>атты</a:t>
            </a:r>
            <a:r>
              <a:rPr lang="ru-RU" sz="1400" dirty="0">
                <a:effectLst/>
              </a:rPr>
              <a:t> </a:t>
            </a:r>
            <a:r>
              <a:rPr lang="ru-RU" sz="1400" dirty="0" err="1">
                <a:effectLst/>
              </a:rPr>
              <a:t>бұл</a:t>
            </a:r>
            <a:r>
              <a:rPr lang="ru-RU" sz="1400" dirty="0">
                <a:effectLst/>
              </a:rPr>
              <a:t> </a:t>
            </a:r>
            <a:r>
              <a:rPr lang="ru-RU" sz="1400" dirty="0" err="1">
                <a:effectLst/>
              </a:rPr>
              <a:t>кітабы</a:t>
            </a:r>
            <a:r>
              <a:rPr lang="ru-RU" sz="1400" dirty="0">
                <a:effectLst/>
              </a:rPr>
              <a:t> </a:t>
            </a:r>
            <a:r>
              <a:rPr lang="ru-RU" sz="1400" dirty="0" err="1">
                <a:effectLst/>
              </a:rPr>
              <a:t>қоғамда</a:t>
            </a:r>
            <a:r>
              <a:rPr lang="ru-RU" sz="1400" dirty="0">
                <a:effectLst/>
              </a:rPr>
              <a:t> </a:t>
            </a:r>
            <a:r>
              <a:rPr lang="ru-RU" sz="1400" dirty="0" err="1">
                <a:effectLst/>
              </a:rPr>
              <a:t>қызығушылық</a:t>
            </a:r>
            <a:r>
              <a:rPr lang="ru-RU" sz="1400" dirty="0">
                <a:effectLst/>
              </a:rPr>
              <a:t> </a:t>
            </a:r>
            <a:r>
              <a:rPr lang="ru-RU" sz="1400" dirty="0" err="1">
                <a:effectLst/>
              </a:rPr>
              <a:t>тудырғаны</a:t>
            </a:r>
            <a:r>
              <a:rPr lang="ru-RU" sz="1400" dirty="0">
                <a:effectLst/>
              </a:rPr>
              <a:t> </a:t>
            </a:r>
            <a:r>
              <a:rPr lang="ru-RU" sz="1400" dirty="0" err="1">
                <a:effectLst/>
              </a:rPr>
              <a:t>үшін</a:t>
            </a:r>
            <a:r>
              <a:rPr lang="ru-RU" sz="1400" dirty="0">
                <a:effectLst/>
              </a:rPr>
              <a:t> Америка психология </a:t>
            </a:r>
            <a:r>
              <a:rPr lang="ru-RU" sz="1400" dirty="0" err="1">
                <a:effectLst/>
              </a:rPr>
              <a:t>қауымдастығының</a:t>
            </a:r>
            <a:r>
              <a:rPr lang="ru-RU" sz="1400" dirty="0">
                <a:effectLst/>
              </a:rPr>
              <a:t> </a:t>
            </a:r>
            <a:r>
              <a:rPr lang="ru-RU" sz="1400" dirty="0" err="1">
                <a:effectLst/>
              </a:rPr>
              <a:t>және</a:t>
            </a:r>
            <a:r>
              <a:rPr lang="ru-RU" sz="1400" dirty="0">
                <a:effectLst/>
              </a:rPr>
              <a:t> Америка лингвистика </a:t>
            </a:r>
            <a:r>
              <a:rPr lang="ru-RU" sz="1400" dirty="0" err="1">
                <a:effectLst/>
              </a:rPr>
              <a:t>ұйымының</a:t>
            </a:r>
            <a:r>
              <a:rPr lang="ru-RU" sz="1400" dirty="0">
                <a:effectLst/>
              </a:rPr>
              <a:t> </a:t>
            </a:r>
            <a:r>
              <a:rPr lang="ru-RU" sz="1400" dirty="0" err="1">
                <a:effectLst/>
              </a:rPr>
              <a:t>сыйлығымен</a:t>
            </a:r>
            <a:r>
              <a:rPr lang="ru-RU" sz="1400" dirty="0">
                <a:effectLst/>
              </a:rPr>
              <a:t> </a:t>
            </a:r>
            <a:r>
              <a:rPr lang="ru-RU" sz="1400" dirty="0" err="1">
                <a:effectLst/>
              </a:rPr>
              <a:t>марапатталған</a:t>
            </a:r>
            <a:r>
              <a:rPr lang="ru-RU" sz="1400" dirty="0">
                <a:effectLst/>
              </a:rPr>
              <a:t>.</a:t>
            </a:r>
            <a:br>
              <a:rPr lang="ru-RU" sz="1400" dirty="0">
                <a:effectLst/>
              </a:rPr>
            </a:br>
            <a:r>
              <a:rPr lang="ru-RU" sz="1400" dirty="0" err="1">
                <a:effectLst/>
              </a:rPr>
              <a:t>Бұл</a:t>
            </a:r>
            <a:r>
              <a:rPr lang="ru-RU" sz="1400" dirty="0">
                <a:effectLst/>
              </a:rPr>
              <a:t> </a:t>
            </a:r>
            <a:r>
              <a:rPr lang="ru-RU" sz="1400" dirty="0" err="1">
                <a:effectLst/>
              </a:rPr>
              <a:t>классикалық</a:t>
            </a:r>
            <a:r>
              <a:rPr lang="ru-RU" sz="1400" dirty="0">
                <a:effectLst/>
              </a:rPr>
              <a:t> </a:t>
            </a:r>
            <a:r>
              <a:rPr lang="ru-RU" sz="1400" dirty="0" err="1">
                <a:effectLst/>
              </a:rPr>
              <a:t>еңбек</a:t>
            </a:r>
            <a:r>
              <a:rPr lang="ru-RU" sz="1400" dirty="0">
                <a:effectLst/>
              </a:rPr>
              <a:t> </a:t>
            </a:r>
            <a:r>
              <a:rPr lang="ru-RU" sz="1400" dirty="0" err="1">
                <a:effectLst/>
              </a:rPr>
              <a:t>көпшілік</a:t>
            </a:r>
            <a:r>
              <a:rPr lang="ru-RU" sz="1400" dirty="0">
                <a:effectLst/>
              </a:rPr>
              <a:t> </a:t>
            </a:r>
            <a:r>
              <a:rPr lang="ru-RU" sz="1400" dirty="0" err="1">
                <a:effectLst/>
              </a:rPr>
              <a:t>ойындағы</a:t>
            </a:r>
            <a:r>
              <a:rPr lang="ru-RU" sz="1400" dirty="0">
                <a:effectLst/>
              </a:rPr>
              <a:t> </a:t>
            </a:r>
            <a:r>
              <a:rPr lang="ru-RU" sz="1400" dirty="0" err="1">
                <a:effectLst/>
              </a:rPr>
              <a:t>тілге</a:t>
            </a:r>
            <a:r>
              <a:rPr lang="ru-RU" sz="1400" dirty="0">
                <a:effectLst/>
              </a:rPr>
              <a:t> </a:t>
            </a:r>
            <a:r>
              <a:rPr lang="ru-RU" sz="1400" dirty="0" err="1">
                <a:effectLst/>
              </a:rPr>
              <a:t>қатысты</a:t>
            </a:r>
            <a:r>
              <a:rPr lang="ru-RU" sz="1400" dirty="0">
                <a:effectLst/>
              </a:rPr>
              <a:t> сан </a:t>
            </a:r>
            <a:r>
              <a:rPr lang="ru-RU" sz="1400" dirty="0" err="1">
                <a:effectLst/>
              </a:rPr>
              <a:t>түрлі</a:t>
            </a:r>
            <a:r>
              <a:rPr lang="ru-RU" sz="1400" dirty="0">
                <a:effectLst/>
              </a:rPr>
              <a:t> </a:t>
            </a:r>
            <a:r>
              <a:rPr lang="ru-RU" sz="1400" dirty="0" err="1">
                <a:effectLst/>
              </a:rPr>
              <a:t>сұраққа</a:t>
            </a:r>
            <a:r>
              <a:rPr lang="ru-RU" sz="1400" dirty="0">
                <a:effectLst/>
              </a:rPr>
              <a:t> </a:t>
            </a:r>
            <a:r>
              <a:rPr lang="ru-RU" sz="1400" dirty="0" err="1">
                <a:effectLst/>
              </a:rPr>
              <a:t>жауап</a:t>
            </a:r>
            <a:r>
              <a:rPr lang="ru-RU" sz="1400" dirty="0">
                <a:effectLst/>
              </a:rPr>
              <a:t> </a:t>
            </a:r>
            <a:r>
              <a:rPr lang="ru-RU" sz="1400" dirty="0" err="1">
                <a:effectLst/>
              </a:rPr>
              <a:t>береді</a:t>
            </a:r>
            <a:r>
              <a:rPr lang="ru-RU" sz="1400" dirty="0">
                <a:effectLst/>
              </a:rPr>
              <a:t>. </a:t>
            </a:r>
            <a:r>
              <a:rPr lang="ru-RU" sz="1400" dirty="0" err="1">
                <a:effectLst/>
              </a:rPr>
              <a:t>Зерттеуші</a:t>
            </a:r>
            <a:r>
              <a:rPr lang="ru-RU" sz="1400" dirty="0">
                <a:effectLst/>
              </a:rPr>
              <a:t> </a:t>
            </a:r>
            <a:r>
              <a:rPr lang="ru-RU" sz="1400" dirty="0" err="1">
                <a:effectLst/>
              </a:rPr>
              <a:t>тіл</a:t>
            </a:r>
            <a:r>
              <a:rPr lang="ru-RU" sz="1400" dirty="0">
                <a:effectLst/>
              </a:rPr>
              <a:t> </a:t>
            </a:r>
            <a:r>
              <a:rPr lang="ru-RU" sz="1400" dirty="0" err="1">
                <a:effectLst/>
              </a:rPr>
              <a:t>ғылымы</a:t>
            </a:r>
            <a:r>
              <a:rPr lang="ru-RU" sz="1400" dirty="0">
                <a:effectLst/>
              </a:rPr>
              <a:t> </a:t>
            </a:r>
            <a:r>
              <a:rPr lang="ru-RU" sz="1400" dirty="0" err="1">
                <a:effectLst/>
              </a:rPr>
              <a:t>саласындағы</a:t>
            </a:r>
            <a:r>
              <a:rPr lang="ru-RU" sz="1400" dirty="0">
                <a:effectLst/>
              </a:rPr>
              <a:t> </a:t>
            </a:r>
            <a:r>
              <a:rPr lang="ru-RU" sz="1400" dirty="0" err="1">
                <a:effectLst/>
              </a:rPr>
              <a:t>тіл</a:t>
            </a:r>
            <a:r>
              <a:rPr lang="ru-RU" sz="1400" dirty="0">
                <a:effectLst/>
              </a:rPr>
              <a:t> мен </a:t>
            </a:r>
            <a:r>
              <a:rPr lang="ru-RU" sz="1400" dirty="0" err="1">
                <a:effectLst/>
              </a:rPr>
              <a:t>сананың</a:t>
            </a:r>
            <a:r>
              <a:rPr lang="ru-RU" sz="1400" dirty="0">
                <a:effectLst/>
              </a:rPr>
              <a:t> </a:t>
            </a:r>
            <a:r>
              <a:rPr lang="ru-RU" sz="1400" dirty="0" err="1">
                <a:effectLst/>
              </a:rPr>
              <a:t>байланысы</a:t>
            </a:r>
            <a:r>
              <a:rPr lang="ru-RU" sz="1400" dirty="0">
                <a:effectLst/>
              </a:rPr>
              <a:t> </a:t>
            </a:r>
            <a:r>
              <a:rPr lang="ru-RU" sz="1400" dirty="0" err="1">
                <a:effectLst/>
              </a:rPr>
              <a:t>туралы</a:t>
            </a:r>
            <a:r>
              <a:rPr lang="ru-RU" sz="1400" dirty="0">
                <a:effectLst/>
              </a:rPr>
              <a:t> </a:t>
            </a:r>
            <a:r>
              <a:rPr lang="ru-RU" sz="1400" dirty="0" err="1">
                <a:effectLst/>
              </a:rPr>
              <a:t>соны</a:t>
            </a:r>
            <a:r>
              <a:rPr lang="ru-RU" sz="1400" dirty="0">
                <a:effectLst/>
              </a:rPr>
              <a:t> </a:t>
            </a:r>
            <a:r>
              <a:rPr lang="ru-RU" sz="1400" dirty="0" err="1">
                <a:effectLst/>
              </a:rPr>
              <a:t>жаңалықтар</a:t>
            </a:r>
            <a:r>
              <a:rPr lang="ru-RU" sz="1400" dirty="0">
                <a:effectLst/>
              </a:rPr>
              <a:t> мен </a:t>
            </a:r>
            <a:r>
              <a:rPr lang="ru-RU" sz="1400" dirty="0" err="1">
                <a:effectLst/>
              </a:rPr>
              <a:t>ғылыми</a:t>
            </a:r>
            <a:r>
              <a:rPr lang="ru-RU" sz="1400" dirty="0">
                <a:effectLst/>
              </a:rPr>
              <a:t> </a:t>
            </a:r>
            <a:r>
              <a:rPr lang="ru-RU" sz="1400" dirty="0" err="1">
                <a:effectLst/>
              </a:rPr>
              <a:t>ортаның</a:t>
            </a:r>
            <a:r>
              <a:rPr lang="ru-RU" sz="1400" dirty="0">
                <a:effectLst/>
              </a:rPr>
              <a:t> </a:t>
            </a:r>
            <a:r>
              <a:rPr lang="ru-RU" sz="1400" dirty="0" err="1">
                <a:effectLst/>
              </a:rPr>
              <a:t>соңғы</a:t>
            </a:r>
            <a:r>
              <a:rPr lang="ru-RU" sz="1400" dirty="0">
                <a:effectLst/>
              </a:rPr>
              <a:t> </a:t>
            </a:r>
            <a:r>
              <a:rPr lang="ru-RU" sz="1400" dirty="0" err="1">
                <a:effectLst/>
              </a:rPr>
              <a:t>жетістіктерін</a:t>
            </a:r>
            <a:r>
              <a:rPr lang="ru-RU" sz="1400" dirty="0">
                <a:effectLst/>
              </a:rPr>
              <a:t> </a:t>
            </a:r>
            <a:r>
              <a:rPr lang="ru-RU" sz="1400" dirty="0" err="1">
                <a:effectLst/>
              </a:rPr>
              <a:t>талдап</a:t>
            </a:r>
            <a:r>
              <a:rPr lang="ru-RU" sz="1400" dirty="0">
                <a:effectLst/>
              </a:rPr>
              <a:t>, </a:t>
            </a:r>
            <a:r>
              <a:rPr lang="ru-RU" sz="1400" dirty="0" err="1">
                <a:effectLst/>
              </a:rPr>
              <a:t>тілдің</a:t>
            </a:r>
            <a:r>
              <a:rPr lang="ru-RU" sz="1400" dirty="0">
                <a:effectLst/>
              </a:rPr>
              <a:t> </a:t>
            </a:r>
            <a:r>
              <a:rPr lang="ru-RU" sz="1400" dirty="0" err="1">
                <a:effectLst/>
              </a:rPr>
              <a:t>қызметі</a:t>
            </a:r>
            <a:r>
              <a:rPr lang="ru-RU" sz="1400" dirty="0">
                <a:effectLst/>
              </a:rPr>
              <a:t> </a:t>
            </a:r>
            <a:r>
              <a:rPr lang="ru-RU" sz="1400" dirty="0" err="1">
                <a:effectLst/>
              </a:rPr>
              <a:t>қалай</a:t>
            </a:r>
            <a:r>
              <a:rPr lang="ru-RU" sz="1400" dirty="0">
                <a:effectLst/>
              </a:rPr>
              <a:t> </a:t>
            </a:r>
            <a:r>
              <a:rPr lang="ru-RU" sz="1400" dirty="0" err="1">
                <a:effectLst/>
              </a:rPr>
              <a:t>жүзеге</a:t>
            </a:r>
            <a:r>
              <a:rPr lang="ru-RU" sz="1400" dirty="0">
                <a:effectLst/>
              </a:rPr>
              <a:t> </a:t>
            </a:r>
            <a:r>
              <a:rPr lang="ru-RU" sz="1400" dirty="0" err="1">
                <a:effectLst/>
              </a:rPr>
              <a:t>асатынын</a:t>
            </a:r>
            <a:r>
              <a:rPr lang="ru-RU" sz="1400" dirty="0">
                <a:effectLst/>
              </a:rPr>
              <a:t>, </a:t>
            </a:r>
            <a:r>
              <a:rPr lang="ru-RU" sz="1400" dirty="0" err="1">
                <a:effectLst/>
              </a:rPr>
              <a:t>баланың</a:t>
            </a:r>
            <a:r>
              <a:rPr lang="ru-RU" sz="1400" dirty="0">
                <a:effectLst/>
              </a:rPr>
              <a:t> </a:t>
            </a:r>
            <a:r>
              <a:rPr lang="ru-RU" sz="1400" dirty="0" err="1">
                <a:effectLst/>
              </a:rPr>
              <a:t>тілді</a:t>
            </a:r>
            <a:r>
              <a:rPr lang="ru-RU" sz="1400" dirty="0">
                <a:effectLst/>
              </a:rPr>
              <a:t> </a:t>
            </a:r>
            <a:r>
              <a:rPr lang="ru-RU" sz="1400" dirty="0" err="1">
                <a:effectLst/>
              </a:rPr>
              <a:t>қалай</a:t>
            </a:r>
            <a:r>
              <a:rPr lang="ru-RU" sz="1400" dirty="0">
                <a:effectLst/>
              </a:rPr>
              <a:t> </a:t>
            </a:r>
            <a:r>
              <a:rPr lang="ru-RU" sz="1400" dirty="0" err="1">
                <a:effectLst/>
              </a:rPr>
              <a:t>үйренетінін</a:t>
            </a:r>
            <a:r>
              <a:rPr lang="ru-RU" sz="1400" dirty="0">
                <a:effectLst/>
              </a:rPr>
              <a:t> </a:t>
            </a:r>
            <a:r>
              <a:rPr lang="ru-RU" sz="1400" dirty="0" err="1">
                <a:effectLst/>
              </a:rPr>
              <a:t>мысалдар</a:t>
            </a:r>
            <a:r>
              <a:rPr lang="ru-RU" sz="1400" dirty="0">
                <a:effectLst/>
              </a:rPr>
              <a:t> </a:t>
            </a:r>
            <a:r>
              <a:rPr lang="ru-RU" sz="1400" dirty="0" err="1">
                <a:effectLst/>
              </a:rPr>
              <a:t>арқылы</a:t>
            </a:r>
            <a:r>
              <a:rPr lang="ru-RU" sz="1400" dirty="0">
                <a:effectLst/>
              </a:rPr>
              <a:t> </a:t>
            </a:r>
            <a:r>
              <a:rPr lang="ru-RU" sz="1400" dirty="0" err="1">
                <a:effectLst/>
              </a:rPr>
              <a:t>егжей-тегжейлі</a:t>
            </a:r>
            <a:r>
              <a:rPr lang="ru-RU" sz="1400" dirty="0">
                <a:effectLst/>
              </a:rPr>
              <a:t> </a:t>
            </a:r>
            <a:r>
              <a:rPr lang="ru-RU" sz="1400" dirty="0" err="1">
                <a:effectLst/>
              </a:rPr>
              <a:t>түсіндіріп</a:t>
            </a:r>
            <a:r>
              <a:rPr lang="ru-RU" sz="1400" dirty="0">
                <a:effectLst/>
              </a:rPr>
              <a:t>, </a:t>
            </a:r>
            <a:r>
              <a:rPr lang="ru-RU" sz="1400" dirty="0" err="1">
                <a:effectLst/>
              </a:rPr>
              <a:t>дәлелді</a:t>
            </a:r>
            <a:r>
              <a:rPr lang="ru-RU" sz="1400" dirty="0">
                <a:effectLst/>
              </a:rPr>
              <a:t> де </a:t>
            </a:r>
            <a:r>
              <a:rPr lang="ru-RU" sz="1400" dirty="0" err="1">
                <a:effectLst/>
              </a:rPr>
              <a:t>нақты</a:t>
            </a:r>
            <a:r>
              <a:rPr lang="ru-RU" sz="1400" dirty="0">
                <a:effectLst/>
              </a:rPr>
              <a:t> </a:t>
            </a:r>
            <a:r>
              <a:rPr lang="ru-RU" sz="1400" dirty="0" err="1">
                <a:effectLst/>
              </a:rPr>
              <a:t>тұжырымдар</a:t>
            </a:r>
            <a:r>
              <a:rPr lang="ru-RU" sz="1400" dirty="0">
                <a:effectLst/>
              </a:rPr>
              <a:t> </a:t>
            </a:r>
            <a:r>
              <a:rPr lang="ru-RU" sz="1400" dirty="0" err="1">
                <a:effectLst/>
              </a:rPr>
              <a:t>жасайды</a:t>
            </a:r>
            <a:r>
              <a:rPr lang="ru-RU" sz="1400" dirty="0">
                <a:effectLst/>
              </a:rPr>
              <a:t>.</a:t>
            </a:r>
            <a:br>
              <a:rPr lang="ru-RU" sz="1400" dirty="0">
                <a:effectLst/>
              </a:rPr>
            </a:br>
            <a:r>
              <a:rPr lang="ru-RU" sz="1400" dirty="0" err="1">
                <a:effectLst/>
              </a:rPr>
              <a:t>Оқулық</a:t>
            </a:r>
            <a:r>
              <a:rPr lang="ru-RU" sz="1400" dirty="0">
                <a:effectLst/>
              </a:rPr>
              <a:t> </a:t>
            </a:r>
            <a:r>
              <a:rPr lang="ru-RU" sz="1400" dirty="0" err="1">
                <a:effectLst/>
              </a:rPr>
              <a:t>жоғары</a:t>
            </a:r>
            <a:r>
              <a:rPr lang="ru-RU" sz="1400" dirty="0">
                <a:effectLst/>
              </a:rPr>
              <a:t> </a:t>
            </a:r>
            <a:r>
              <a:rPr lang="ru-RU" sz="1400" dirty="0" err="1">
                <a:effectLst/>
              </a:rPr>
              <a:t>оқу</a:t>
            </a:r>
            <a:r>
              <a:rPr lang="ru-RU" sz="1400" dirty="0">
                <a:effectLst/>
              </a:rPr>
              <a:t> </a:t>
            </a:r>
            <a:r>
              <a:rPr lang="ru-RU" sz="1400" dirty="0" err="1">
                <a:effectLst/>
              </a:rPr>
              <a:t>орындары</a:t>
            </a:r>
            <a:r>
              <a:rPr lang="ru-RU" sz="1400" dirty="0">
                <a:effectLst/>
              </a:rPr>
              <a:t> </a:t>
            </a:r>
            <a:r>
              <a:rPr lang="ru-RU" sz="1400" dirty="0" err="1">
                <a:effectLst/>
              </a:rPr>
              <a:t>студенттеріне</a:t>
            </a:r>
            <a:r>
              <a:rPr lang="ru-RU" sz="1400" dirty="0">
                <a:effectLst/>
              </a:rPr>
              <a:t>, </a:t>
            </a:r>
            <a:r>
              <a:rPr lang="ru-RU" sz="1400" dirty="0" err="1">
                <a:effectLst/>
              </a:rPr>
              <a:t>тіл</a:t>
            </a:r>
            <a:r>
              <a:rPr lang="ru-RU" sz="1400" dirty="0">
                <a:effectLst/>
              </a:rPr>
              <a:t> </a:t>
            </a:r>
            <a:r>
              <a:rPr lang="ru-RU" sz="1400" dirty="0" err="1">
                <a:effectLst/>
              </a:rPr>
              <a:t>біліміне</a:t>
            </a:r>
            <a:r>
              <a:rPr lang="ru-RU" sz="1400" dirty="0">
                <a:effectLst/>
              </a:rPr>
              <a:t> </a:t>
            </a:r>
            <a:r>
              <a:rPr lang="ru-RU" sz="1400" dirty="0" err="1">
                <a:effectLst/>
              </a:rPr>
              <a:t>және</a:t>
            </a:r>
            <a:r>
              <a:rPr lang="ru-RU" sz="1400" dirty="0">
                <a:effectLst/>
              </a:rPr>
              <a:t> </a:t>
            </a:r>
            <a:r>
              <a:rPr lang="ru-RU" sz="1400" dirty="0" err="1">
                <a:effectLst/>
              </a:rPr>
              <a:t>психологияға</a:t>
            </a:r>
            <a:r>
              <a:rPr lang="ru-RU" sz="1400" dirty="0">
                <a:effectLst/>
              </a:rPr>
              <a:t> </a:t>
            </a:r>
            <a:r>
              <a:rPr lang="ru-RU" sz="1400" dirty="0" err="1">
                <a:effectLst/>
              </a:rPr>
              <a:t>қызығушы</a:t>
            </a:r>
            <a:r>
              <a:rPr lang="ru-RU" sz="1400" dirty="0">
                <a:effectLst/>
              </a:rPr>
              <a:t> </a:t>
            </a:r>
            <a:r>
              <a:rPr lang="ru-RU" sz="1400" dirty="0" err="1">
                <a:effectLst/>
              </a:rPr>
              <a:t>көпшілікке</a:t>
            </a:r>
            <a:r>
              <a:rPr lang="ru-RU" sz="1400" dirty="0">
                <a:effectLst/>
              </a:rPr>
              <a:t> </a:t>
            </a:r>
            <a:r>
              <a:rPr lang="ru-RU" sz="1400" dirty="0" err="1">
                <a:effectLst/>
              </a:rPr>
              <a:t>арналған</a:t>
            </a:r>
            <a:r>
              <a:rPr lang="ru-RU" sz="1400" dirty="0">
                <a:effectLst/>
              </a:rPr>
              <a:t>.</a:t>
            </a:r>
            <a:br>
              <a:rPr lang="ru-RU" sz="1400" dirty="0">
                <a:effectLst/>
              </a:rPr>
            </a:br>
            <a:endParaRPr lang="ru-RU" sz="1400" dirty="0"/>
          </a:p>
        </p:txBody>
      </p:sp>
      <p:pic>
        <p:nvPicPr>
          <p:cNvPr id="4" name="Объект 3" descr="https://100kitap.kz/uploads/books/29/original_img_the_language_instinct_how_kz_1556259505.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03848" y="188640"/>
            <a:ext cx="2664296" cy="3960440"/>
          </a:xfrm>
          <a:prstGeom prst="rect">
            <a:avLst/>
          </a:prstGeom>
          <a:noFill/>
          <a:ln>
            <a:noFill/>
          </a:ln>
        </p:spPr>
      </p:pic>
    </p:spTree>
    <p:extLst>
      <p:ext uri="{BB962C8B-B14F-4D97-AF65-F5344CB8AC3E}">
        <p14:creationId xmlns:p14="http://schemas.microsoft.com/office/powerpoint/2010/main" val="2531601271"/>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67544" y="4653136"/>
            <a:ext cx="8352928" cy="2016223"/>
          </a:xfrm>
        </p:spPr>
        <p:txBody>
          <a:bodyPr>
            <a:noAutofit/>
          </a:bodyPr>
          <a:lstStyle/>
          <a:p>
            <a:pPr>
              <a:spcBef>
                <a:spcPts val="0"/>
              </a:spcBef>
              <a:spcAft>
                <a:spcPts val="0"/>
              </a:spcAft>
            </a:pPr>
            <a:r>
              <a:rPr lang="ru-RU" sz="1800" cap="all" dirty="0" smtClean="0"/>
              <a:t>100 </a:t>
            </a:r>
            <a:r>
              <a:rPr lang="ru-RU" sz="1800" cap="all" dirty="0"/>
              <a:t>НОВЫХ УЧЕБНИКОВ</a:t>
            </a:r>
            <a:r>
              <a:rPr lang="ru-RU" sz="1800" dirty="0"/>
              <a:t/>
            </a:r>
            <a:br>
              <a:rPr lang="ru-RU" sz="1800" dirty="0"/>
            </a:br>
            <a:r>
              <a:rPr lang="ru-RU" sz="1800" dirty="0"/>
              <a:t>В эпоху глобализации крайне важным является формирование нового поколения, принимающего все текущие вызовы и угрозы времени. </a:t>
            </a:r>
            <a:endParaRPr lang="ru-RU" sz="1800" dirty="0" smtClean="0"/>
          </a:p>
          <a:p>
            <a:pPr>
              <a:spcBef>
                <a:spcPts val="0"/>
              </a:spcBef>
              <a:spcAft>
                <a:spcPts val="0"/>
              </a:spcAft>
            </a:pPr>
            <a:r>
              <a:rPr lang="ru-RU" sz="1800" dirty="0" smtClean="0"/>
              <a:t>Главным </a:t>
            </a:r>
            <a:r>
              <a:rPr lang="ru-RU" sz="1800" dirty="0"/>
              <a:t>инструментом для этого является – образование. Перевод 100 ведущих учебников в социально-гуманитарной сфере является верным шагом в формировании нового поколения </a:t>
            </a:r>
            <a:r>
              <a:rPr lang="ru-RU" sz="1800" dirty="0" err="1"/>
              <a:t>казахстанцев</a:t>
            </a:r>
            <a:r>
              <a:rPr lang="ru-RU" sz="1800" dirty="0"/>
              <a:t>, воспитанных в духе конкурентоспособности и прагматизма. </a:t>
            </a:r>
            <a:br>
              <a:rPr lang="ru-RU" sz="1800" dirty="0"/>
            </a:br>
            <a:endParaRPr lang="ru-RU" sz="1800" dirty="0"/>
          </a:p>
        </p:txBody>
      </p:sp>
      <p:sp>
        <p:nvSpPr>
          <p:cNvPr id="3" name="Заголовок 2"/>
          <p:cNvSpPr>
            <a:spLocks noGrp="1"/>
          </p:cNvSpPr>
          <p:nvPr>
            <p:ph type="ctrTitle"/>
          </p:nvPr>
        </p:nvSpPr>
        <p:spPr/>
        <p:txBody>
          <a:bodyPr/>
          <a:lstStyle/>
          <a:p>
            <a:endParaRPr lang="ru-RU" sz="1200" dirty="0"/>
          </a:p>
        </p:txBody>
      </p:sp>
      <p:pic>
        <p:nvPicPr>
          <p:cNvPr id="4" name="Рисунок 3" descr="5 00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680" y="332656"/>
            <a:ext cx="5940425" cy="4216400"/>
          </a:xfrm>
          <a:prstGeom prst="rect">
            <a:avLst/>
          </a:prstGeom>
          <a:noFill/>
          <a:ln>
            <a:noFill/>
          </a:ln>
        </p:spPr>
      </p:pic>
    </p:spTree>
    <p:extLst>
      <p:ext uri="{BB962C8B-B14F-4D97-AF65-F5344CB8AC3E}">
        <p14:creationId xmlns:p14="http://schemas.microsoft.com/office/powerpoint/2010/main" val="4093606852"/>
      </p:ext>
    </p:extLst>
  </p:cSld>
  <p:clrMapOvr>
    <a:masterClrMapping/>
  </p:clrMapOvr>
  <mc:AlternateContent xmlns:mc="http://schemas.openxmlformats.org/markup-compatibility/2006" xmlns:p14="http://schemas.microsoft.com/office/powerpoint/2010/main">
    <mc:Choice Requires="p14">
      <p:transition spd="slow" p14:dur="225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3861048"/>
            <a:ext cx="8784976" cy="2880320"/>
          </a:xfrm>
        </p:spPr>
        <p:txBody>
          <a:bodyPr/>
          <a:lstStyle/>
          <a:p>
            <a:pPr algn="l"/>
            <a:r>
              <a:rPr lang="ru-RU" sz="1300" dirty="0">
                <a:effectLst/>
              </a:rPr>
              <a:t>Аннотация:</a:t>
            </a:r>
            <a:br>
              <a:rPr lang="ru-RU" sz="1300" dirty="0">
                <a:effectLst/>
              </a:rPr>
            </a:br>
            <a:r>
              <a:rPr lang="ru-RU" sz="1300" dirty="0" err="1">
                <a:effectLst/>
              </a:rPr>
              <a:t>Бұл</a:t>
            </a:r>
            <a:r>
              <a:rPr lang="ru-RU" sz="1300" dirty="0">
                <a:effectLst/>
              </a:rPr>
              <a:t> </a:t>
            </a:r>
            <a:r>
              <a:rPr lang="ru-RU" sz="1300" dirty="0" err="1">
                <a:effectLst/>
              </a:rPr>
              <a:t>оқулықта</a:t>
            </a:r>
            <a:r>
              <a:rPr lang="ru-RU" sz="1300" dirty="0">
                <a:effectLst/>
              </a:rPr>
              <a:t> ХХІ </a:t>
            </a:r>
            <a:r>
              <a:rPr lang="ru-RU" sz="1300" dirty="0" err="1">
                <a:effectLst/>
              </a:rPr>
              <a:t>ғасырдағы</a:t>
            </a:r>
            <a:r>
              <a:rPr lang="ru-RU" sz="1300" dirty="0">
                <a:effectLst/>
              </a:rPr>
              <a:t> </a:t>
            </a:r>
            <a:r>
              <a:rPr lang="ru-RU" sz="1300" dirty="0" err="1">
                <a:effectLst/>
              </a:rPr>
              <a:t>педагогиканың</a:t>
            </a:r>
            <a:r>
              <a:rPr lang="ru-RU" sz="1300" dirty="0">
                <a:effectLst/>
              </a:rPr>
              <a:t> </a:t>
            </a:r>
            <a:r>
              <a:rPr lang="ru-RU" sz="1300" dirty="0" err="1">
                <a:effectLst/>
              </a:rPr>
              <a:t>дамуы</a:t>
            </a:r>
            <a:r>
              <a:rPr lang="ru-RU" sz="1300" dirty="0">
                <a:effectLst/>
              </a:rPr>
              <a:t>, </a:t>
            </a:r>
            <a:r>
              <a:rPr lang="ru-RU" sz="1300" dirty="0" err="1">
                <a:effectLst/>
              </a:rPr>
              <a:t>оқытуды</a:t>
            </a:r>
            <a:r>
              <a:rPr lang="ru-RU" sz="1300" dirty="0">
                <a:effectLst/>
              </a:rPr>
              <a:t> </a:t>
            </a:r>
            <a:r>
              <a:rPr lang="ru-RU" sz="1300" dirty="0" err="1">
                <a:effectLst/>
              </a:rPr>
              <a:t>жеке</a:t>
            </a:r>
            <a:r>
              <a:rPr lang="ru-RU" sz="1300" dirty="0">
                <a:effectLst/>
              </a:rPr>
              <a:t> </a:t>
            </a:r>
            <a:r>
              <a:rPr lang="ru-RU" sz="1300" dirty="0" err="1">
                <a:effectLst/>
              </a:rPr>
              <a:t>тұлғаға</a:t>
            </a:r>
            <a:r>
              <a:rPr lang="ru-RU" sz="1300" dirty="0">
                <a:effectLst/>
              </a:rPr>
              <a:t> </a:t>
            </a:r>
            <a:r>
              <a:rPr lang="ru-RU" sz="1300" dirty="0" err="1">
                <a:effectLst/>
              </a:rPr>
              <a:t>бейімдеу</a:t>
            </a:r>
            <a:r>
              <a:rPr lang="ru-RU" sz="1300" dirty="0">
                <a:effectLst/>
              </a:rPr>
              <a:t>, </a:t>
            </a:r>
            <a:r>
              <a:rPr lang="ru-RU" sz="1300" dirty="0" err="1">
                <a:effectLst/>
              </a:rPr>
              <a:t>қолжетімді</a:t>
            </a:r>
            <a:r>
              <a:rPr lang="ru-RU" sz="1300" dirty="0">
                <a:effectLst/>
              </a:rPr>
              <a:t> </a:t>
            </a:r>
            <a:r>
              <a:rPr lang="ru-RU" sz="1300" dirty="0" err="1">
                <a:effectLst/>
              </a:rPr>
              <a:t>әрі</a:t>
            </a:r>
            <a:r>
              <a:rPr lang="ru-RU" sz="1300" dirty="0">
                <a:effectLst/>
              </a:rPr>
              <a:t> </a:t>
            </a:r>
            <a:r>
              <a:rPr lang="ru-RU" sz="1300" dirty="0" err="1">
                <a:effectLst/>
              </a:rPr>
              <a:t>тиімді</a:t>
            </a:r>
            <a:r>
              <a:rPr lang="ru-RU" sz="1300" dirty="0">
                <a:effectLst/>
              </a:rPr>
              <a:t> </a:t>
            </a:r>
            <a:r>
              <a:rPr lang="ru-RU" sz="1300" dirty="0" err="1">
                <a:effectLst/>
              </a:rPr>
              <a:t>жоспарлау</a:t>
            </a:r>
            <a:r>
              <a:rPr lang="ru-RU" sz="1300" dirty="0">
                <a:effectLst/>
              </a:rPr>
              <a:t> мен оны </a:t>
            </a:r>
            <a:r>
              <a:rPr lang="ru-RU" sz="1300" dirty="0" err="1">
                <a:effectLst/>
              </a:rPr>
              <a:t>жүзеге</a:t>
            </a:r>
            <a:r>
              <a:rPr lang="ru-RU" sz="1300" dirty="0">
                <a:effectLst/>
              </a:rPr>
              <a:t> </a:t>
            </a:r>
            <a:r>
              <a:rPr lang="ru-RU" sz="1300" dirty="0" err="1">
                <a:effectLst/>
              </a:rPr>
              <a:t>асыруға</a:t>
            </a:r>
            <a:r>
              <a:rPr lang="ru-RU" sz="1300" dirty="0">
                <a:effectLst/>
              </a:rPr>
              <a:t> </a:t>
            </a:r>
            <a:r>
              <a:rPr lang="ru-RU" sz="1300" dirty="0" err="1">
                <a:effectLst/>
              </a:rPr>
              <a:t>бағытталған</a:t>
            </a:r>
            <a:r>
              <a:rPr lang="ru-RU" sz="1300" dirty="0">
                <a:effectLst/>
              </a:rPr>
              <a:t> </a:t>
            </a:r>
            <a:r>
              <a:rPr lang="ru-RU" sz="1300" dirty="0" err="1">
                <a:effectLst/>
              </a:rPr>
              <a:t>жобалар</a:t>
            </a:r>
            <a:r>
              <a:rPr lang="ru-RU" sz="1300" dirty="0">
                <a:effectLst/>
              </a:rPr>
              <a:t> </a:t>
            </a:r>
            <a:r>
              <a:rPr lang="ru-RU" sz="1300" dirty="0" err="1">
                <a:effectLst/>
              </a:rPr>
              <a:t>қарастырылады</a:t>
            </a:r>
            <a:r>
              <a:rPr lang="ru-RU" sz="1300" dirty="0">
                <a:effectLst/>
              </a:rPr>
              <a:t>. </a:t>
            </a:r>
            <a:r>
              <a:rPr lang="ru-RU" sz="1300" dirty="0" err="1">
                <a:effectLst/>
              </a:rPr>
              <a:t>Оқу</a:t>
            </a:r>
            <a:r>
              <a:rPr lang="ru-RU" sz="1300" dirty="0">
                <a:effectLst/>
              </a:rPr>
              <a:t> </a:t>
            </a:r>
            <a:r>
              <a:rPr lang="ru-RU" sz="1300" dirty="0" err="1">
                <a:effectLst/>
              </a:rPr>
              <a:t>қызметін</a:t>
            </a:r>
            <a:r>
              <a:rPr lang="ru-RU" sz="1300" dirty="0">
                <a:effectLst/>
              </a:rPr>
              <a:t> </a:t>
            </a:r>
            <a:r>
              <a:rPr lang="ru-RU" sz="1300" dirty="0" err="1">
                <a:effectLst/>
              </a:rPr>
              <a:t>электрондық</a:t>
            </a:r>
            <a:r>
              <a:rPr lang="ru-RU" sz="1300" dirty="0">
                <a:effectLst/>
              </a:rPr>
              <a:t> </a:t>
            </a:r>
            <a:r>
              <a:rPr lang="ru-RU" sz="1300" dirty="0" err="1">
                <a:effectLst/>
              </a:rPr>
              <a:t>және</a:t>
            </a:r>
            <a:r>
              <a:rPr lang="ru-RU" sz="1300" dirty="0">
                <a:effectLst/>
              </a:rPr>
              <a:t> </a:t>
            </a:r>
            <a:r>
              <a:rPr lang="ru-RU" sz="1300" dirty="0" err="1">
                <a:effectLst/>
              </a:rPr>
              <a:t>мобильді</a:t>
            </a:r>
            <a:r>
              <a:rPr lang="ru-RU" sz="1300" dirty="0">
                <a:effectLst/>
              </a:rPr>
              <a:t> </a:t>
            </a:r>
            <a:r>
              <a:rPr lang="ru-RU" sz="1300" dirty="0" err="1">
                <a:effectLst/>
              </a:rPr>
              <a:t>технологиялар</a:t>
            </a:r>
            <a:r>
              <a:rPr lang="ru-RU" sz="1300" dirty="0">
                <a:effectLst/>
              </a:rPr>
              <a:t> </a:t>
            </a:r>
            <a:r>
              <a:rPr lang="ru-RU" sz="1300" dirty="0" err="1">
                <a:effectLst/>
              </a:rPr>
              <a:t>контексінде</a:t>
            </a:r>
            <a:r>
              <a:rPr lang="ru-RU" sz="1300" dirty="0">
                <a:effectLst/>
              </a:rPr>
              <a:t> </a:t>
            </a:r>
            <a:r>
              <a:rPr lang="ru-RU" sz="1300" dirty="0" err="1">
                <a:effectLst/>
              </a:rPr>
              <a:t>зерттей</a:t>
            </a:r>
            <a:r>
              <a:rPr lang="ru-RU" sz="1300" dirty="0">
                <a:effectLst/>
              </a:rPr>
              <a:t> </a:t>
            </a:r>
            <a:r>
              <a:rPr lang="ru-RU" sz="1300" dirty="0" err="1">
                <a:effectLst/>
              </a:rPr>
              <a:t>отырып</a:t>
            </a:r>
            <a:r>
              <a:rPr lang="ru-RU" sz="1300" dirty="0">
                <a:effectLst/>
              </a:rPr>
              <a:t>, </a:t>
            </a:r>
            <a:r>
              <a:rPr lang="ru-RU" sz="1300" dirty="0" err="1">
                <a:effectLst/>
              </a:rPr>
              <a:t>авторлар</a:t>
            </a:r>
            <a:r>
              <a:rPr lang="ru-RU" sz="1300" dirty="0">
                <a:effectLst/>
              </a:rPr>
              <a:t> </a:t>
            </a:r>
            <a:r>
              <a:rPr lang="ru-RU" sz="1300" dirty="0" err="1">
                <a:effectLst/>
              </a:rPr>
              <a:t>білім</a:t>
            </a:r>
            <a:r>
              <a:rPr lang="ru-RU" sz="1300" dirty="0">
                <a:effectLst/>
              </a:rPr>
              <a:t> </a:t>
            </a:r>
            <a:r>
              <a:rPr lang="ru-RU" sz="1300" dirty="0" err="1">
                <a:effectLst/>
              </a:rPr>
              <a:t>берудің</a:t>
            </a:r>
            <a:r>
              <a:rPr lang="ru-RU" sz="1300" dirty="0">
                <a:effectLst/>
              </a:rPr>
              <a:t> техно-</a:t>
            </a:r>
            <a:r>
              <a:rPr lang="ru-RU" sz="1300" dirty="0" err="1">
                <a:effectLst/>
              </a:rPr>
              <a:t>бағдарлы</a:t>
            </a:r>
            <a:r>
              <a:rPr lang="ru-RU" sz="1300" dirty="0">
                <a:effectLst/>
              </a:rPr>
              <a:t> </a:t>
            </a:r>
            <a:r>
              <a:rPr lang="ru-RU" sz="1300" dirty="0" err="1">
                <a:effectLst/>
              </a:rPr>
              <a:t>болашағын</a:t>
            </a:r>
            <a:r>
              <a:rPr lang="ru-RU" sz="1300" dirty="0">
                <a:effectLst/>
              </a:rPr>
              <a:t> </a:t>
            </a:r>
            <a:r>
              <a:rPr lang="ru-RU" sz="1300" dirty="0" err="1">
                <a:effectLst/>
              </a:rPr>
              <a:t>кеңінен</a:t>
            </a:r>
            <a:r>
              <a:rPr lang="ru-RU" sz="1300" dirty="0">
                <a:effectLst/>
              </a:rPr>
              <a:t> </a:t>
            </a:r>
            <a:r>
              <a:rPr lang="ru-RU" sz="1300" dirty="0" err="1">
                <a:effectLst/>
              </a:rPr>
              <a:t>баяндайды</a:t>
            </a:r>
            <a:r>
              <a:rPr lang="ru-RU" sz="1300" dirty="0">
                <a:effectLst/>
              </a:rPr>
              <a:t>. </a:t>
            </a:r>
            <a:r>
              <a:rPr lang="ru-RU" sz="1300" dirty="0" err="1">
                <a:effectLst/>
              </a:rPr>
              <a:t>Кітаптың</a:t>
            </a:r>
            <a:r>
              <a:rPr lang="ru-RU" sz="1300" dirty="0">
                <a:effectLst/>
              </a:rPr>
              <a:t> «</a:t>
            </a:r>
            <a:r>
              <a:rPr lang="ru-RU" sz="1300" dirty="0" err="1">
                <a:effectLst/>
              </a:rPr>
              <a:t>Дизайнның</a:t>
            </a:r>
            <a:r>
              <a:rPr lang="ru-RU" sz="1300" dirty="0">
                <a:effectLst/>
              </a:rPr>
              <a:t> </a:t>
            </a:r>
            <a:r>
              <a:rPr lang="ru-RU" sz="1300" dirty="0" err="1">
                <a:effectLst/>
              </a:rPr>
              <a:t>принциптері</a:t>
            </a:r>
            <a:r>
              <a:rPr lang="ru-RU" sz="1300" dirty="0">
                <a:effectLst/>
              </a:rPr>
              <a:t> мен </a:t>
            </a:r>
            <a:r>
              <a:rPr lang="ru-RU" sz="1300" dirty="0" err="1">
                <a:effectLst/>
              </a:rPr>
              <a:t>практикасы</a:t>
            </a:r>
            <a:r>
              <a:rPr lang="ru-RU" sz="1300" dirty="0">
                <a:effectLst/>
              </a:rPr>
              <a:t>» </a:t>
            </a:r>
            <a:r>
              <a:rPr lang="ru-RU" sz="1300" dirty="0" err="1">
                <a:effectLst/>
              </a:rPr>
              <a:t>деп</a:t>
            </a:r>
            <a:r>
              <a:rPr lang="ru-RU" sz="1300" dirty="0">
                <a:effectLst/>
              </a:rPr>
              <a:t> </a:t>
            </a:r>
            <a:r>
              <a:rPr lang="ru-RU" sz="1300" dirty="0" err="1">
                <a:effectLst/>
              </a:rPr>
              <a:t>аталатын</a:t>
            </a:r>
            <a:r>
              <a:rPr lang="ru-RU" sz="1300" dirty="0">
                <a:effectLst/>
              </a:rPr>
              <a:t> І  </a:t>
            </a:r>
            <a:r>
              <a:rPr lang="ru-RU" sz="1300" dirty="0" err="1">
                <a:effectLst/>
              </a:rPr>
              <a:t>бөлімінде</a:t>
            </a:r>
            <a:r>
              <a:rPr lang="ru-RU" sz="1300" dirty="0">
                <a:effectLst/>
              </a:rPr>
              <a:t> </a:t>
            </a:r>
            <a:r>
              <a:rPr lang="ru-RU" sz="1300" dirty="0" err="1">
                <a:effectLst/>
              </a:rPr>
              <a:t>білім</a:t>
            </a:r>
            <a:r>
              <a:rPr lang="ru-RU" sz="1300" dirty="0">
                <a:effectLst/>
              </a:rPr>
              <a:t>  </a:t>
            </a:r>
            <a:r>
              <a:rPr lang="ru-RU" sz="1300" dirty="0" err="1">
                <a:effectLst/>
              </a:rPr>
              <a:t>алуға</a:t>
            </a:r>
            <a:r>
              <a:rPr lang="ru-RU" sz="1300" dirty="0">
                <a:effectLst/>
              </a:rPr>
              <a:t> </a:t>
            </a:r>
            <a:r>
              <a:rPr lang="ru-RU" sz="1300" dirty="0" err="1">
                <a:effectLst/>
              </a:rPr>
              <a:t>және</a:t>
            </a:r>
            <a:r>
              <a:rPr lang="ru-RU" sz="1300" dirty="0">
                <a:effectLst/>
              </a:rPr>
              <a:t>  оны </a:t>
            </a:r>
            <a:r>
              <a:rPr lang="ru-RU" sz="1300" dirty="0" err="1">
                <a:effectLst/>
              </a:rPr>
              <a:t>жоспарлауға</a:t>
            </a:r>
            <a:r>
              <a:rPr lang="ru-RU" sz="1300" dirty="0">
                <a:effectLst/>
              </a:rPr>
              <a:t> </a:t>
            </a:r>
            <a:r>
              <a:rPr lang="ru-RU" sz="1300" dirty="0" err="1">
                <a:effectLst/>
              </a:rPr>
              <a:t>қатысты</a:t>
            </a:r>
            <a:r>
              <a:rPr lang="ru-RU" sz="1300" dirty="0">
                <a:effectLst/>
              </a:rPr>
              <a:t> </a:t>
            </a:r>
            <a:r>
              <a:rPr lang="ru-RU" sz="1300" dirty="0" err="1">
                <a:effectLst/>
              </a:rPr>
              <a:t>цифрлық</a:t>
            </a:r>
            <a:r>
              <a:rPr lang="ru-RU" sz="1300" dirty="0">
                <a:effectLst/>
              </a:rPr>
              <a:t> </a:t>
            </a:r>
            <a:r>
              <a:rPr lang="ru-RU" sz="1300" dirty="0" err="1">
                <a:effectLst/>
              </a:rPr>
              <a:t>технологиялардың</a:t>
            </a:r>
            <a:r>
              <a:rPr lang="ru-RU" sz="1300" dirty="0">
                <a:effectLst/>
              </a:rPr>
              <a:t> </a:t>
            </a:r>
            <a:r>
              <a:rPr lang="ru-RU" sz="1300" dirty="0" err="1">
                <a:effectLst/>
              </a:rPr>
              <a:t>қағидалары</a:t>
            </a:r>
            <a:r>
              <a:rPr lang="ru-RU" sz="1300" dirty="0">
                <a:effectLst/>
              </a:rPr>
              <a:t> мен </a:t>
            </a:r>
            <a:r>
              <a:rPr lang="ru-RU" sz="1300" dirty="0" err="1">
                <a:effectLst/>
              </a:rPr>
              <a:t>теориялары</a:t>
            </a:r>
            <a:r>
              <a:rPr lang="ru-RU" sz="1300" dirty="0">
                <a:effectLst/>
              </a:rPr>
              <a:t> </a:t>
            </a:r>
            <a:r>
              <a:rPr lang="ru-RU" sz="1300" dirty="0" err="1">
                <a:effectLst/>
              </a:rPr>
              <a:t>егжей-тегжейлі</a:t>
            </a:r>
            <a:r>
              <a:rPr lang="ru-RU" sz="1300" dirty="0">
                <a:effectLst/>
              </a:rPr>
              <a:t> </a:t>
            </a:r>
            <a:r>
              <a:rPr lang="ru-RU" sz="1300" dirty="0" err="1">
                <a:effectLst/>
              </a:rPr>
              <a:t>қарастырылып</a:t>
            </a:r>
            <a:r>
              <a:rPr lang="ru-RU" sz="1300" dirty="0">
                <a:effectLst/>
              </a:rPr>
              <a:t>, </a:t>
            </a:r>
            <a:r>
              <a:rPr lang="ru-RU" sz="1300" dirty="0" err="1">
                <a:effectLst/>
              </a:rPr>
              <a:t>оларды</a:t>
            </a:r>
            <a:r>
              <a:rPr lang="ru-RU" sz="1300" dirty="0">
                <a:effectLst/>
              </a:rPr>
              <a:t> </a:t>
            </a:r>
            <a:r>
              <a:rPr lang="ru-RU" sz="1300" dirty="0" err="1">
                <a:effectLst/>
              </a:rPr>
              <a:t>тиімді</a:t>
            </a:r>
            <a:r>
              <a:rPr lang="ru-RU" sz="1300" dirty="0">
                <a:effectLst/>
              </a:rPr>
              <a:t> </a:t>
            </a:r>
            <a:r>
              <a:rPr lang="ru-RU" sz="1300" dirty="0" err="1">
                <a:effectLst/>
              </a:rPr>
              <a:t>қолдану</a:t>
            </a:r>
            <a:r>
              <a:rPr lang="ru-RU" sz="1300" dirty="0">
                <a:effectLst/>
              </a:rPr>
              <a:t> </a:t>
            </a:r>
            <a:r>
              <a:rPr lang="ru-RU" sz="1300" dirty="0" err="1">
                <a:effectLst/>
              </a:rPr>
              <a:t>жолдары</a:t>
            </a:r>
            <a:r>
              <a:rPr lang="ru-RU" sz="1300" dirty="0">
                <a:effectLst/>
              </a:rPr>
              <a:t> </a:t>
            </a:r>
            <a:r>
              <a:rPr lang="ru-RU" sz="1300" dirty="0" err="1">
                <a:effectLst/>
              </a:rPr>
              <a:t>көрсетілсе</a:t>
            </a:r>
            <a:r>
              <a:rPr lang="ru-RU" sz="1300" dirty="0">
                <a:effectLst/>
              </a:rPr>
              <a:t>, ІІ </a:t>
            </a:r>
            <a:r>
              <a:rPr lang="ru-RU" sz="1300" dirty="0" err="1">
                <a:effectLst/>
              </a:rPr>
              <a:t>бөлімде</a:t>
            </a:r>
            <a:r>
              <a:rPr lang="ru-RU" sz="1300" dirty="0">
                <a:effectLst/>
              </a:rPr>
              <a:t> </a:t>
            </a:r>
            <a:r>
              <a:rPr lang="ru-RU" sz="1300" dirty="0" err="1">
                <a:effectLst/>
              </a:rPr>
              <a:t>дизайнның</a:t>
            </a:r>
            <a:r>
              <a:rPr lang="ru-RU" sz="1300" dirty="0">
                <a:effectLst/>
              </a:rPr>
              <a:t> </a:t>
            </a:r>
            <a:r>
              <a:rPr lang="ru-RU" sz="1300" dirty="0" err="1">
                <a:effectLst/>
              </a:rPr>
              <a:t>пәндік</a:t>
            </a:r>
            <a:r>
              <a:rPr lang="ru-RU" sz="1300" dirty="0">
                <a:effectLst/>
              </a:rPr>
              <a:t> </a:t>
            </a:r>
            <a:r>
              <a:rPr lang="ru-RU" sz="1300" dirty="0" err="1">
                <a:effectLst/>
              </a:rPr>
              <a:t>қырлары</a:t>
            </a:r>
            <a:r>
              <a:rPr lang="ru-RU" sz="1300" dirty="0">
                <a:effectLst/>
              </a:rPr>
              <a:t> </a:t>
            </a:r>
            <a:r>
              <a:rPr lang="ru-RU" sz="1300" dirty="0" err="1">
                <a:effectLst/>
              </a:rPr>
              <a:t>ортаға</a:t>
            </a:r>
            <a:r>
              <a:rPr lang="ru-RU" sz="1300" dirty="0">
                <a:effectLst/>
              </a:rPr>
              <a:t> </a:t>
            </a:r>
            <a:r>
              <a:rPr lang="ru-RU" sz="1300" dirty="0" err="1">
                <a:effectLst/>
              </a:rPr>
              <a:t>салынып</a:t>
            </a:r>
            <a:r>
              <a:rPr lang="ru-RU" sz="1300" dirty="0">
                <a:effectLst/>
              </a:rPr>
              <a:t>, </a:t>
            </a:r>
            <a:r>
              <a:rPr lang="ru-RU" sz="1300" dirty="0" err="1">
                <a:effectLst/>
              </a:rPr>
              <a:t>мобильді</a:t>
            </a:r>
            <a:r>
              <a:rPr lang="ru-RU" sz="1300" dirty="0">
                <a:effectLst/>
              </a:rPr>
              <a:t> </a:t>
            </a:r>
            <a:r>
              <a:rPr lang="ru-RU" sz="1300" dirty="0" err="1">
                <a:effectLst/>
              </a:rPr>
              <a:t>және</a:t>
            </a:r>
            <a:r>
              <a:rPr lang="ru-RU" sz="1300" dirty="0">
                <a:effectLst/>
              </a:rPr>
              <a:t> </a:t>
            </a:r>
            <a:r>
              <a:rPr lang="ru-RU" sz="1300" dirty="0" err="1">
                <a:effectLst/>
              </a:rPr>
              <a:t>сымсыз</a:t>
            </a:r>
            <a:r>
              <a:rPr lang="ru-RU" sz="1300" dirty="0">
                <a:effectLst/>
              </a:rPr>
              <a:t> </a:t>
            </a:r>
            <a:r>
              <a:rPr lang="ru-RU" sz="1300" dirty="0" err="1">
                <a:effectLst/>
              </a:rPr>
              <a:t>есептеу</a:t>
            </a:r>
            <a:r>
              <a:rPr lang="ru-RU" sz="1300" dirty="0">
                <a:effectLst/>
              </a:rPr>
              <a:t> </a:t>
            </a:r>
            <a:r>
              <a:rPr lang="ru-RU" sz="1300" dirty="0" err="1">
                <a:effectLst/>
              </a:rPr>
              <a:t>техникасы</a:t>
            </a:r>
            <a:r>
              <a:rPr lang="ru-RU" sz="1300" dirty="0">
                <a:effectLst/>
              </a:rPr>
              <a:t> </a:t>
            </a:r>
            <a:r>
              <a:rPr lang="ru-RU" sz="1300" dirty="0" err="1">
                <a:effectLst/>
              </a:rPr>
              <a:t>саласындағы</a:t>
            </a:r>
            <a:r>
              <a:rPr lang="ru-RU" sz="1300" dirty="0">
                <a:effectLst/>
              </a:rPr>
              <a:t> </a:t>
            </a:r>
            <a:r>
              <a:rPr lang="ru-RU" sz="1300" dirty="0" err="1">
                <a:effectLst/>
              </a:rPr>
              <a:t>жетістіктер</a:t>
            </a:r>
            <a:r>
              <a:rPr lang="ru-RU" sz="1300" dirty="0">
                <a:effectLst/>
              </a:rPr>
              <a:t>, </a:t>
            </a:r>
            <a:r>
              <a:rPr lang="ru-RU" sz="1300" dirty="0" err="1">
                <a:effectLst/>
              </a:rPr>
              <a:t>тәжіри</a:t>
            </a:r>
            <a:r>
              <a:rPr lang="ru-RU" sz="1300" dirty="0">
                <a:effectLst/>
              </a:rPr>
              <a:t>- </a:t>
            </a:r>
            <a:r>
              <a:rPr lang="ru-RU" sz="1300" dirty="0" err="1">
                <a:effectLst/>
              </a:rPr>
              <a:t>бе</a:t>
            </a:r>
            <a:r>
              <a:rPr lang="ru-RU" sz="1300" dirty="0">
                <a:effectLst/>
              </a:rPr>
              <a:t> </a:t>
            </a:r>
            <a:r>
              <a:rPr lang="ru-RU" sz="1300" dirty="0" err="1">
                <a:effectLst/>
              </a:rPr>
              <a:t>жүзіндегі</a:t>
            </a:r>
            <a:r>
              <a:rPr lang="ru-RU" sz="1300" dirty="0">
                <a:effectLst/>
              </a:rPr>
              <a:t> </a:t>
            </a:r>
            <a:r>
              <a:rPr lang="ru-RU" sz="1300" dirty="0" err="1">
                <a:effectLst/>
              </a:rPr>
              <a:t>жобалау</a:t>
            </a:r>
            <a:r>
              <a:rPr lang="ru-RU" sz="1300" dirty="0">
                <a:effectLst/>
              </a:rPr>
              <a:t> </a:t>
            </a:r>
            <a:r>
              <a:rPr lang="ru-RU" sz="1300" dirty="0" err="1">
                <a:effectLst/>
              </a:rPr>
              <a:t>мүмкіндіктері</a:t>
            </a:r>
            <a:r>
              <a:rPr lang="ru-RU" sz="1300" dirty="0">
                <a:effectLst/>
              </a:rPr>
              <a:t>, </a:t>
            </a:r>
            <a:r>
              <a:rPr lang="ru-RU" sz="1300" dirty="0" err="1">
                <a:effectLst/>
              </a:rPr>
              <a:t>күрделі</a:t>
            </a:r>
            <a:r>
              <a:rPr lang="ru-RU" sz="1300" dirty="0">
                <a:effectLst/>
              </a:rPr>
              <a:t> </a:t>
            </a:r>
            <a:r>
              <a:rPr lang="ru-RU" sz="1300" dirty="0" err="1">
                <a:effectLst/>
              </a:rPr>
              <a:t>жүйелер</a:t>
            </a:r>
            <a:r>
              <a:rPr lang="ru-RU" sz="1300" dirty="0">
                <a:effectLst/>
              </a:rPr>
              <a:t> мен </a:t>
            </a:r>
            <a:r>
              <a:rPr lang="ru-RU" sz="1300" dirty="0" err="1">
                <a:effectLst/>
              </a:rPr>
              <a:t>мобильді</a:t>
            </a:r>
            <a:r>
              <a:rPr lang="ru-RU" sz="1300" dirty="0">
                <a:effectLst/>
              </a:rPr>
              <a:t> </a:t>
            </a:r>
            <a:r>
              <a:rPr lang="ru-RU" sz="1300" dirty="0" err="1">
                <a:effectLst/>
              </a:rPr>
              <a:t>оқытуды</a:t>
            </a:r>
            <a:r>
              <a:rPr lang="ru-RU" sz="1300" dirty="0">
                <a:effectLst/>
              </a:rPr>
              <a:t> </a:t>
            </a:r>
            <a:r>
              <a:rPr lang="ru-RU" sz="1300" dirty="0" err="1">
                <a:effectLst/>
              </a:rPr>
              <a:t>дизайнға</a:t>
            </a:r>
            <a:r>
              <a:rPr lang="ru-RU" sz="1300" dirty="0">
                <a:effectLst/>
              </a:rPr>
              <a:t> </a:t>
            </a:r>
            <a:r>
              <a:rPr lang="ru-RU" sz="1300" dirty="0" err="1">
                <a:effectLst/>
              </a:rPr>
              <a:t>түсіру</a:t>
            </a:r>
            <a:r>
              <a:rPr lang="ru-RU" sz="1300" dirty="0">
                <a:effectLst/>
              </a:rPr>
              <a:t> </a:t>
            </a:r>
            <a:r>
              <a:rPr lang="ru-RU" sz="1300" dirty="0" err="1">
                <a:effectLst/>
              </a:rPr>
              <a:t>туралы</a:t>
            </a:r>
            <a:r>
              <a:rPr lang="ru-RU" sz="1300" dirty="0">
                <a:effectLst/>
              </a:rPr>
              <a:t> </a:t>
            </a:r>
            <a:r>
              <a:rPr lang="ru-RU" sz="1300" dirty="0" err="1">
                <a:effectLst/>
              </a:rPr>
              <a:t>тың</a:t>
            </a:r>
            <a:r>
              <a:rPr lang="ru-RU" sz="1300" dirty="0">
                <a:effectLst/>
              </a:rPr>
              <a:t> </a:t>
            </a:r>
            <a:r>
              <a:rPr lang="ru-RU" sz="1300" dirty="0" err="1">
                <a:effectLst/>
              </a:rPr>
              <a:t>зерттеу</a:t>
            </a:r>
            <a:r>
              <a:rPr lang="ru-RU" sz="1300" dirty="0">
                <a:effectLst/>
              </a:rPr>
              <a:t> </a:t>
            </a:r>
            <a:r>
              <a:rPr lang="ru-RU" sz="1300" dirty="0" err="1">
                <a:effectLst/>
              </a:rPr>
              <a:t>жаңалықтарымен</a:t>
            </a:r>
            <a:r>
              <a:rPr lang="ru-RU" sz="1300" dirty="0">
                <a:effectLst/>
              </a:rPr>
              <a:t> </a:t>
            </a:r>
            <a:r>
              <a:rPr lang="ru-RU" sz="1300" dirty="0" err="1">
                <a:effectLst/>
              </a:rPr>
              <a:t>толықтырылған</a:t>
            </a:r>
            <a:r>
              <a:rPr lang="ru-RU" sz="1300" dirty="0">
                <a:effectLst/>
              </a:rPr>
              <a:t>. </a:t>
            </a:r>
            <a:r>
              <a:rPr lang="ru-RU" sz="1300" dirty="0" err="1">
                <a:effectLst/>
              </a:rPr>
              <a:t>Қорытындылаушы</a:t>
            </a:r>
            <a:r>
              <a:rPr lang="ru-RU" sz="1300" dirty="0">
                <a:effectLst/>
              </a:rPr>
              <a:t> ІІІ </a:t>
            </a:r>
            <a:r>
              <a:rPr lang="ru-RU" sz="1300" dirty="0" err="1">
                <a:effectLst/>
              </a:rPr>
              <a:t>бөлімде</a:t>
            </a:r>
            <a:r>
              <a:rPr lang="ru-RU" sz="1300" dirty="0">
                <a:effectLst/>
              </a:rPr>
              <a:t> </a:t>
            </a:r>
            <a:r>
              <a:rPr lang="ru-RU" sz="1300" dirty="0" err="1">
                <a:effectLst/>
              </a:rPr>
              <a:t>авторлар</a:t>
            </a:r>
            <a:r>
              <a:rPr lang="ru-RU" sz="1300" dirty="0">
                <a:effectLst/>
              </a:rPr>
              <a:t> осы </a:t>
            </a:r>
            <a:r>
              <a:rPr lang="ru-RU" sz="1300" dirty="0" err="1">
                <a:effectLst/>
              </a:rPr>
              <a:t>технологияларды</a:t>
            </a:r>
            <a:r>
              <a:rPr lang="ru-RU" sz="1300" dirty="0">
                <a:effectLst/>
              </a:rPr>
              <a:t> </a:t>
            </a:r>
            <a:r>
              <a:rPr lang="ru-RU" sz="1300" dirty="0" err="1">
                <a:effectLst/>
              </a:rPr>
              <a:t>болашақта</a:t>
            </a:r>
            <a:r>
              <a:rPr lang="ru-RU" sz="1300" dirty="0">
                <a:effectLst/>
              </a:rPr>
              <a:t> </a:t>
            </a:r>
            <a:r>
              <a:rPr lang="ru-RU" sz="1300" dirty="0" err="1">
                <a:effectLst/>
              </a:rPr>
              <a:t>қолдану</a:t>
            </a:r>
            <a:r>
              <a:rPr lang="ru-RU" sz="1300" dirty="0">
                <a:effectLst/>
              </a:rPr>
              <a:t> </a:t>
            </a:r>
            <a:r>
              <a:rPr lang="ru-RU" sz="1300" dirty="0" err="1">
                <a:effectLst/>
              </a:rPr>
              <a:t>аймақтарына</a:t>
            </a:r>
            <a:r>
              <a:rPr lang="ru-RU" sz="1300" dirty="0">
                <a:effectLst/>
              </a:rPr>
              <a:t> </a:t>
            </a:r>
            <a:r>
              <a:rPr lang="ru-RU" sz="1300" dirty="0" err="1">
                <a:effectLst/>
              </a:rPr>
              <a:t>шолу</a:t>
            </a:r>
            <a:r>
              <a:rPr lang="ru-RU" sz="1300" dirty="0">
                <a:effectLst/>
              </a:rPr>
              <a:t> </a:t>
            </a:r>
            <a:r>
              <a:rPr lang="ru-RU" sz="1300" dirty="0" err="1">
                <a:effectLst/>
              </a:rPr>
              <a:t>жасай</a:t>
            </a:r>
            <a:r>
              <a:rPr lang="ru-RU" sz="1300" dirty="0">
                <a:effectLst/>
              </a:rPr>
              <a:t> </a:t>
            </a:r>
            <a:r>
              <a:rPr lang="ru-RU" sz="1300" dirty="0" err="1">
                <a:effectLst/>
              </a:rPr>
              <a:t>отырып</a:t>
            </a:r>
            <a:r>
              <a:rPr lang="ru-RU" sz="1300" dirty="0">
                <a:effectLst/>
              </a:rPr>
              <a:t>, </a:t>
            </a:r>
            <a:r>
              <a:rPr lang="ru-RU" sz="1300" dirty="0" err="1">
                <a:effectLst/>
              </a:rPr>
              <a:t>оған</a:t>
            </a:r>
            <a:r>
              <a:rPr lang="ru-RU" sz="1300" dirty="0">
                <a:effectLst/>
              </a:rPr>
              <a:t> </a:t>
            </a:r>
            <a:r>
              <a:rPr lang="ru-RU" sz="1300" dirty="0" err="1">
                <a:effectLst/>
              </a:rPr>
              <a:t>қатысты</a:t>
            </a:r>
            <a:r>
              <a:rPr lang="ru-RU" sz="1300" dirty="0">
                <a:effectLst/>
              </a:rPr>
              <a:t> </a:t>
            </a:r>
            <a:r>
              <a:rPr lang="ru-RU" sz="1300" dirty="0" err="1">
                <a:effectLst/>
              </a:rPr>
              <a:t>нақты</a:t>
            </a:r>
            <a:r>
              <a:rPr lang="ru-RU" sz="1300" dirty="0">
                <a:effectLst/>
              </a:rPr>
              <a:t> </a:t>
            </a:r>
            <a:r>
              <a:rPr lang="ru-RU" sz="1300" dirty="0" err="1">
                <a:effectLst/>
              </a:rPr>
              <a:t>үлгілер</a:t>
            </a:r>
            <a:r>
              <a:rPr lang="ru-RU" sz="1300" dirty="0">
                <a:effectLst/>
              </a:rPr>
              <a:t> </a:t>
            </a:r>
            <a:r>
              <a:rPr lang="ru-RU" sz="1300" dirty="0" err="1">
                <a:effectLst/>
              </a:rPr>
              <a:t>ұсынады</a:t>
            </a:r>
            <a:r>
              <a:rPr lang="ru-RU" sz="1300" dirty="0">
                <a:effectLst/>
              </a:rPr>
              <a:t>.</a:t>
            </a:r>
            <a:br>
              <a:rPr lang="ru-RU" sz="1300" dirty="0">
                <a:effectLst/>
              </a:rPr>
            </a:br>
            <a:r>
              <a:rPr lang="ru-RU" sz="1300" dirty="0" err="1">
                <a:effectLst/>
              </a:rPr>
              <a:t>Оқулық</a:t>
            </a:r>
            <a:r>
              <a:rPr lang="ru-RU" sz="1300" dirty="0">
                <a:effectLst/>
              </a:rPr>
              <a:t> педагогика, психология </a:t>
            </a:r>
            <a:r>
              <a:rPr lang="ru-RU" sz="1300" dirty="0" err="1">
                <a:effectLst/>
              </a:rPr>
              <a:t>мамандықтары</a:t>
            </a:r>
            <a:r>
              <a:rPr lang="ru-RU" sz="1300" dirty="0">
                <a:effectLst/>
              </a:rPr>
              <a:t> </a:t>
            </a:r>
            <a:r>
              <a:rPr lang="ru-RU" sz="1300" dirty="0" err="1">
                <a:effectLst/>
              </a:rPr>
              <a:t>бойынша</a:t>
            </a:r>
            <a:r>
              <a:rPr lang="ru-RU" sz="1300" dirty="0">
                <a:effectLst/>
              </a:rPr>
              <a:t> </a:t>
            </a:r>
            <a:r>
              <a:rPr lang="ru-RU" sz="1300" dirty="0" err="1">
                <a:effectLst/>
              </a:rPr>
              <a:t>білім</a:t>
            </a:r>
            <a:r>
              <a:rPr lang="ru-RU" sz="1300" dirty="0">
                <a:effectLst/>
              </a:rPr>
              <a:t> </a:t>
            </a:r>
            <a:r>
              <a:rPr lang="ru-RU" sz="1300" dirty="0" err="1">
                <a:effectLst/>
              </a:rPr>
              <a:t>алып</a:t>
            </a:r>
            <a:r>
              <a:rPr lang="ru-RU" sz="1300" dirty="0">
                <a:effectLst/>
              </a:rPr>
              <a:t> </a:t>
            </a:r>
            <a:r>
              <a:rPr lang="ru-RU" sz="1300" dirty="0" err="1">
                <a:effectLst/>
              </a:rPr>
              <a:t>жүрген</a:t>
            </a:r>
            <a:r>
              <a:rPr lang="ru-RU" sz="1300" dirty="0">
                <a:effectLst/>
              </a:rPr>
              <a:t>     </a:t>
            </a:r>
            <a:r>
              <a:rPr lang="ru-RU" sz="1300" dirty="0" err="1">
                <a:effectLst/>
              </a:rPr>
              <a:t>студенттерге</a:t>
            </a:r>
            <a:r>
              <a:rPr lang="ru-RU" sz="1300" dirty="0">
                <a:effectLst/>
              </a:rPr>
              <a:t>, </a:t>
            </a:r>
            <a:r>
              <a:rPr lang="ru-RU" sz="1300" dirty="0" err="1">
                <a:effectLst/>
              </a:rPr>
              <a:t>магистранттарға</a:t>
            </a:r>
            <a:r>
              <a:rPr lang="ru-RU" sz="1300" dirty="0">
                <a:effectLst/>
              </a:rPr>
              <a:t> </a:t>
            </a:r>
            <a:r>
              <a:rPr lang="ru-RU" sz="1300" dirty="0" err="1">
                <a:effectLst/>
              </a:rPr>
              <a:t>және</a:t>
            </a:r>
            <a:r>
              <a:rPr lang="ru-RU" sz="1300" dirty="0">
                <a:effectLst/>
              </a:rPr>
              <a:t> осы </a:t>
            </a:r>
            <a:r>
              <a:rPr lang="ru-RU" sz="1300" dirty="0" err="1">
                <a:effectLst/>
              </a:rPr>
              <a:t>салаға</a:t>
            </a:r>
            <a:r>
              <a:rPr lang="ru-RU" sz="1300" dirty="0">
                <a:effectLst/>
              </a:rPr>
              <a:t> </a:t>
            </a:r>
            <a:r>
              <a:rPr lang="ru-RU" sz="1300" dirty="0" err="1">
                <a:effectLst/>
              </a:rPr>
              <a:t>қызығушылық</a:t>
            </a:r>
            <a:r>
              <a:rPr lang="ru-RU" sz="1300" dirty="0">
                <a:effectLst/>
              </a:rPr>
              <a:t> </a:t>
            </a:r>
            <a:r>
              <a:rPr lang="ru-RU" sz="1300" dirty="0" err="1">
                <a:effectLst/>
              </a:rPr>
              <a:t>танытушы</a:t>
            </a:r>
            <a:r>
              <a:rPr lang="ru-RU" sz="1300" dirty="0">
                <a:effectLst/>
              </a:rPr>
              <a:t> </a:t>
            </a:r>
            <a:r>
              <a:rPr lang="ru-RU" sz="1300" dirty="0" err="1">
                <a:effectLst/>
              </a:rPr>
              <a:t>барша</a:t>
            </a:r>
            <a:r>
              <a:rPr lang="ru-RU" sz="1300" dirty="0">
                <a:effectLst/>
              </a:rPr>
              <a:t> </a:t>
            </a:r>
            <a:r>
              <a:rPr lang="ru-RU" sz="1300" dirty="0" err="1">
                <a:effectLst/>
              </a:rPr>
              <a:t>зерттеушілерге</a:t>
            </a:r>
            <a:r>
              <a:rPr lang="ru-RU" sz="1300" dirty="0">
                <a:effectLst/>
              </a:rPr>
              <a:t> </a:t>
            </a:r>
            <a:r>
              <a:rPr lang="ru-RU" sz="1300" dirty="0" err="1">
                <a:effectLst/>
              </a:rPr>
              <a:t>арналған</a:t>
            </a:r>
            <a:r>
              <a:rPr lang="ru-RU" sz="1300" dirty="0">
                <a:effectLst/>
              </a:rPr>
              <a:t>.</a:t>
            </a:r>
            <a:br>
              <a:rPr lang="ru-RU" sz="1300" dirty="0">
                <a:effectLst/>
              </a:rPr>
            </a:br>
            <a:endParaRPr lang="ru-RU" sz="1300" dirty="0"/>
          </a:p>
        </p:txBody>
      </p:sp>
      <p:sp>
        <p:nvSpPr>
          <p:cNvPr id="3" name="Объект 2"/>
          <p:cNvSpPr>
            <a:spLocks noGrp="1"/>
          </p:cNvSpPr>
          <p:nvPr>
            <p:ph sz="quarter" idx="13"/>
          </p:nvPr>
        </p:nvSpPr>
        <p:spPr/>
        <p:txBody>
          <a:bodyPr/>
          <a:lstStyle/>
          <a:p>
            <a:endParaRPr lang="ru-RU" dirty="0"/>
          </a:p>
        </p:txBody>
      </p:sp>
      <p:pic>
        <p:nvPicPr>
          <p:cNvPr id="4" name="Рисунок 3" descr="https://100kitap.kz/uploads/books/30/original_img_rethinking_pedagogy_for_a_kz_1556259480.jpeg"/>
          <p:cNvPicPr/>
          <p:nvPr/>
        </p:nvPicPr>
        <p:blipFill>
          <a:blip r:embed="rId3">
            <a:extLst>
              <a:ext uri="{28A0092B-C50C-407E-A947-70E740481C1C}">
                <a14:useLocalDpi xmlns:a14="http://schemas.microsoft.com/office/drawing/2010/main" val="0"/>
              </a:ext>
            </a:extLst>
          </a:blip>
          <a:srcRect/>
          <a:stretch>
            <a:fillRect/>
          </a:stretch>
        </p:blipFill>
        <p:spPr bwMode="auto">
          <a:xfrm>
            <a:off x="2876292" y="116632"/>
            <a:ext cx="2775828" cy="3960440"/>
          </a:xfrm>
          <a:prstGeom prst="rect">
            <a:avLst/>
          </a:prstGeom>
          <a:noFill/>
          <a:ln>
            <a:noFill/>
          </a:ln>
        </p:spPr>
      </p:pic>
    </p:spTree>
    <p:extLst>
      <p:ext uri="{BB962C8B-B14F-4D97-AF65-F5344CB8AC3E}">
        <p14:creationId xmlns:p14="http://schemas.microsoft.com/office/powerpoint/2010/main" val="2464164074"/>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645024"/>
            <a:ext cx="8712968" cy="3024336"/>
          </a:xfrm>
        </p:spPr>
        <p:txBody>
          <a:bodyPr/>
          <a:lstStyle/>
          <a:p>
            <a:pPr algn="l"/>
            <a:r>
              <a:rPr lang="ru-RU" sz="1300" dirty="0">
                <a:effectLst/>
              </a:rPr>
              <a:t>Аннотация: </a:t>
            </a:r>
            <a:br>
              <a:rPr lang="ru-RU" sz="1300" dirty="0">
                <a:effectLst/>
              </a:rPr>
            </a:br>
            <a:r>
              <a:rPr lang="ru-RU" sz="1300" dirty="0" err="1">
                <a:effectLst/>
              </a:rPr>
              <a:t>Адамзат</a:t>
            </a:r>
            <a:r>
              <a:rPr lang="ru-RU" sz="1300" dirty="0">
                <a:effectLst/>
              </a:rPr>
              <a:t> </a:t>
            </a:r>
            <a:r>
              <a:rPr lang="ru-RU" sz="1300" dirty="0" err="1">
                <a:effectLst/>
              </a:rPr>
              <a:t>пайда</a:t>
            </a:r>
            <a:r>
              <a:rPr lang="ru-RU" sz="1300" dirty="0">
                <a:effectLst/>
              </a:rPr>
              <a:t> </a:t>
            </a:r>
            <a:r>
              <a:rPr lang="ru-RU" sz="1300" dirty="0" err="1">
                <a:effectLst/>
              </a:rPr>
              <a:t>болғаннан</a:t>
            </a:r>
            <a:r>
              <a:rPr lang="ru-RU" sz="1300" dirty="0">
                <a:effectLst/>
              </a:rPr>
              <a:t> </a:t>
            </a:r>
            <a:r>
              <a:rPr lang="ru-RU" sz="1300" dirty="0" err="1">
                <a:effectLst/>
              </a:rPr>
              <a:t>бастап</a:t>
            </a:r>
            <a:r>
              <a:rPr lang="ru-RU" sz="1300" dirty="0">
                <a:effectLst/>
              </a:rPr>
              <a:t> </a:t>
            </a:r>
            <a:r>
              <a:rPr lang="ru-RU" sz="1300" dirty="0" err="1">
                <a:effectLst/>
              </a:rPr>
              <a:t>бүгінгі</a:t>
            </a:r>
            <a:r>
              <a:rPr lang="ru-RU" sz="1300" dirty="0">
                <a:effectLst/>
              </a:rPr>
              <a:t> </a:t>
            </a:r>
            <a:r>
              <a:rPr lang="ru-RU" sz="1300" dirty="0" err="1">
                <a:effectLst/>
              </a:rPr>
              <a:t>күнге</a:t>
            </a:r>
            <a:r>
              <a:rPr lang="ru-RU" sz="1300" dirty="0">
                <a:effectLst/>
              </a:rPr>
              <a:t> </a:t>
            </a:r>
            <a:r>
              <a:rPr lang="ru-RU" sz="1300" dirty="0" err="1">
                <a:effectLst/>
              </a:rPr>
              <a:t>дейінгі</a:t>
            </a:r>
            <a:r>
              <a:rPr lang="ru-RU" sz="1300" dirty="0">
                <a:effectLst/>
              </a:rPr>
              <a:t> </a:t>
            </a:r>
            <a:r>
              <a:rPr lang="ru-RU" sz="1300" dirty="0" err="1">
                <a:effectLst/>
              </a:rPr>
              <a:t>дүниенің</a:t>
            </a:r>
            <a:r>
              <a:rPr lang="ru-RU" sz="1300" dirty="0">
                <a:effectLst/>
              </a:rPr>
              <a:t> </a:t>
            </a:r>
            <a:r>
              <a:rPr lang="ru-RU" sz="1300" dirty="0" err="1">
                <a:effectLst/>
              </a:rPr>
              <a:t>тарихи</a:t>
            </a:r>
            <a:r>
              <a:rPr lang="ru-RU" sz="1300" dirty="0">
                <a:effectLst/>
              </a:rPr>
              <a:t> </a:t>
            </a:r>
            <a:r>
              <a:rPr lang="ru-RU" sz="1300" dirty="0" err="1">
                <a:effectLst/>
              </a:rPr>
              <a:t>жолын</a:t>
            </a:r>
            <a:r>
              <a:rPr lang="ru-RU" sz="1300" dirty="0">
                <a:effectLst/>
              </a:rPr>
              <a:t> </a:t>
            </a:r>
            <a:r>
              <a:rPr lang="ru-RU" sz="1300" dirty="0" err="1">
                <a:effectLst/>
              </a:rPr>
              <a:t>кең</a:t>
            </a:r>
            <a:r>
              <a:rPr lang="ru-RU" sz="1300" dirty="0">
                <a:effectLst/>
              </a:rPr>
              <a:t> </a:t>
            </a:r>
            <a:r>
              <a:rPr lang="ru-RU" sz="1300" dirty="0" err="1">
                <a:effectLst/>
              </a:rPr>
              <a:t>ауқымда</a:t>
            </a:r>
            <a:r>
              <a:rPr lang="ru-RU" sz="1300" dirty="0">
                <a:effectLst/>
              </a:rPr>
              <a:t> </a:t>
            </a:r>
            <a:r>
              <a:rPr lang="ru-RU" sz="1300" dirty="0" err="1">
                <a:effectLst/>
              </a:rPr>
              <a:t>сипаттайтын</a:t>
            </a:r>
            <a:r>
              <a:rPr lang="ru-RU" sz="1300" dirty="0">
                <a:effectLst/>
              </a:rPr>
              <a:t> </a:t>
            </a:r>
            <a:r>
              <a:rPr lang="ru-RU" sz="1300" dirty="0" err="1">
                <a:effectLst/>
              </a:rPr>
              <a:t>бұл</a:t>
            </a:r>
            <a:r>
              <a:rPr lang="ru-RU" sz="1300" dirty="0">
                <a:effectLst/>
              </a:rPr>
              <a:t> </a:t>
            </a:r>
            <a:r>
              <a:rPr lang="ru-RU" sz="1300" dirty="0" err="1">
                <a:effectLst/>
              </a:rPr>
              <a:t>оқулық</a:t>
            </a:r>
            <a:r>
              <a:rPr lang="ru-RU" sz="1300" dirty="0">
                <a:effectLst/>
              </a:rPr>
              <a:t> «</a:t>
            </a:r>
            <a:r>
              <a:rPr lang="ru-RU" sz="1300" dirty="0" err="1">
                <a:effectLst/>
              </a:rPr>
              <a:t>Panorama</a:t>
            </a:r>
            <a:r>
              <a:rPr lang="ru-RU" sz="1300" dirty="0">
                <a:effectLst/>
              </a:rPr>
              <a:t>: </a:t>
            </a:r>
            <a:r>
              <a:rPr lang="ru-RU" sz="1300" dirty="0" err="1">
                <a:effectLst/>
              </a:rPr>
              <a:t>Дүниежүзі</a:t>
            </a:r>
            <a:r>
              <a:rPr lang="ru-RU" sz="1300" dirty="0">
                <a:effectLst/>
              </a:rPr>
              <a:t> </a:t>
            </a:r>
            <a:r>
              <a:rPr lang="ru-RU" sz="1300" dirty="0" err="1">
                <a:effectLst/>
              </a:rPr>
              <a:t>тарихы</a:t>
            </a:r>
            <a:r>
              <a:rPr lang="ru-RU" sz="1300" dirty="0">
                <a:effectLst/>
              </a:rPr>
              <a:t>» («</a:t>
            </a:r>
            <a:r>
              <a:rPr lang="ru-RU" sz="1300" dirty="0" err="1">
                <a:effectLst/>
              </a:rPr>
              <a:t>Panorama</a:t>
            </a:r>
            <a:r>
              <a:rPr lang="ru-RU" sz="1300" dirty="0">
                <a:effectLst/>
              </a:rPr>
              <a:t> a </a:t>
            </a:r>
            <a:r>
              <a:rPr lang="ru-RU" sz="1300" dirty="0" err="1">
                <a:effectLst/>
              </a:rPr>
              <a:t>World</a:t>
            </a:r>
            <a:r>
              <a:rPr lang="ru-RU" sz="1300" dirty="0">
                <a:effectLst/>
              </a:rPr>
              <a:t> </a:t>
            </a:r>
            <a:r>
              <a:rPr lang="ru-RU" sz="1300" dirty="0" err="1">
                <a:effectLst/>
              </a:rPr>
              <a:t>History</a:t>
            </a:r>
            <a:r>
              <a:rPr lang="ru-RU" sz="1300" dirty="0">
                <a:effectLst/>
              </a:rPr>
              <a:t>») </a:t>
            </a:r>
            <a:r>
              <a:rPr lang="ru-RU" sz="1300" dirty="0" err="1">
                <a:effectLst/>
              </a:rPr>
              <a:t>деп</a:t>
            </a:r>
            <a:r>
              <a:rPr lang="ru-RU" sz="1300" dirty="0">
                <a:effectLst/>
              </a:rPr>
              <a:t> </a:t>
            </a:r>
            <a:r>
              <a:rPr lang="ru-RU" sz="1300" dirty="0" err="1">
                <a:effectLst/>
              </a:rPr>
              <a:t>аталады</a:t>
            </a:r>
            <a:r>
              <a:rPr lang="ru-RU" sz="1300" dirty="0">
                <a:effectLst/>
              </a:rPr>
              <a:t>. </a:t>
            </a:r>
            <a:r>
              <a:rPr lang="ru-RU" sz="1300" dirty="0" err="1">
                <a:effectLst/>
              </a:rPr>
              <a:t>Кітап</a:t>
            </a:r>
            <a:r>
              <a:rPr lang="ru-RU" sz="1300" dirty="0">
                <a:effectLst/>
              </a:rPr>
              <a:t> </a:t>
            </a:r>
            <a:r>
              <a:rPr lang="ru-RU" sz="1300" dirty="0" err="1">
                <a:effectLst/>
              </a:rPr>
              <a:t>Homo</a:t>
            </a:r>
            <a:r>
              <a:rPr lang="ru-RU" sz="1300" dirty="0">
                <a:effectLst/>
              </a:rPr>
              <a:t> </a:t>
            </a:r>
            <a:r>
              <a:rPr lang="ru-RU" sz="1300" dirty="0" err="1">
                <a:effectLst/>
              </a:rPr>
              <a:t>sapiens</a:t>
            </a:r>
            <a:r>
              <a:rPr lang="ru-RU" sz="1300" dirty="0">
                <a:effectLst/>
              </a:rPr>
              <a:t> </a:t>
            </a:r>
            <a:r>
              <a:rPr lang="ru-RU" sz="1300" dirty="0" err="1">
                <a:effectLst/>
              </a:rPr>
              <a:t>өкілінің</a:t>
            </a:r>
            <a:r>
              <a:rPr lang="ru-RU" sz="1300" dirty="0">
                <a:effectLst/>
              </a:rPr>
              <a:t> </a:t>
            </a:r>
            <a:r>
              <a:rPr lang="ru-RU" sz="1300" dirty="0" err="1">
                <a:effectLst/>
              </a:rPr>
              <a:t>жетілу</a:t>
            </a:r>
            <a:r>
              <a:rPr lang="ru-RU" sz="1300" dirty="0">
                <a:effectLst/>
              </a:rPr>
              <a:t>, </a:t>
            </a:r>
            <a:r>
              <a:rPr lang="ru-RU" sz="1300" dirty="0" err="1">
                <a:effectLst/>
              </a:rPr>
              <a:t>өсіп-өркендеу</a:t>
            </a:r>
            <a:r>
              <a:rPr lang="ru-RU" sz="1300" dirty="0">
                <a:effectLst/>
              </a:rPr>
              <a:t> </a:t>
            </a:r>
            <a:r>
              <a:rPr lang="ru-RU" sz="1300" dirty="0" err="1">
                <a:effectLst/>
              </a:rPr>
              <a:t>жолынан</a:t>
            </a:r>
            <a:r>
              <a:rPr lang="ru-RU" sz="1300" dirty="0">
                <a:effectLst/>
              </a:rPr>
              <a:t> </a:t>
            </a:r>
            <a:r>
              <a:rPr lang="ru-RU" sz="1300" dirty="0" err="1">
                <a:effectLst/>
              </a:rPr>
              <a:t>басталып</a:t>
            </a:r>
            <a:r>
              <a:rPr lang="ru-RU" sz="1300" dirty="0">
                <a:effectLst/>
              </a:rPr>
              <a:t>, ХVI </a:t>
            </a:r>
            <a:r>
              <a:rPr lang="ru-RU" sz="1300" dirty="0" err="1">
                <a:effectLst/>
              </a:rPr>
              <a:t>ғасырға</a:t>
            </a:r>
            <a:r>
              <a:rPr lang="ru-RU" sz="1300" dirty="0">
                <a:effectLst/>
              </a:rPr>
              <a:t> </a:t>
            </a:r>
            <a:r>
              <a:rPr lang="ru-RU" sz="1300" dirty="0" err="1">
                <a:effectLst/>
              </a:rPr>
              <a:t>дейінгі</a:t>
            </a:r>
            <a:r>
              <a:rPr lang="ru-RU" sz="1300" dirty="0">
                <a:effectLst/>
              </a:rPr>
              <a:t> </a:t>
            </a:r>
            <a:r>
              <a:rPr lang="ru-RU" sz="1300" dirty="0" err="1">
                <a:effectLst/>
              </a:rPr>
              <a:t>кемелдену</a:t>
            </a:r>
            <a:r>
              <a:rPr lang="ru-RU" sz="1300" dirty="0">
                <a:effectLst/>
              </a:rPr>
              <a:t> </a:t>
            </a:r>
            <a:r>
              <a:rPr lang="ru-RU" sz="1300" dirty="0" err="1">
                <a:effectLst/>
              </a:rPr>
              <a:t>тарихын</a:t>
            </a:r>
            <a:r>
              <a:rPr lang="ru-RU" sz="1300" dirty="0">
                <a:effectLst/>
              </a:rPr>
              <a:t> </a:t>
            </a:r>
            <a:r>
              <a:rPr lang="ru-RU" sz="1300" dirty="0" err="1">
                <a:effectLst/>
              </a:rPr>
              <a:t>толық</a:t>
            </a:r>
            <a:r>
              <a:rPr lang="ru-RU" sz="1300" dirty="0">
                <a:effectLst/>
              </a:rPr>
              <a:t> </a:t>
            </a:r>
            <a:r>
              <a:rPr lang="ru-RU" sz="1300" dirty="0" err="1">
                <a:effectLst/>
              </a:rPr>
              <a:t>қамтыған</a:t>
            </a:r>
            <a:r>
              <a:rPr lang="ru-RU" sz="1300" dirty="0">
                <a:effectLst/>
              </a:rPr>
              <a:t>. </a:t>
            </a:r>
            <a:r>
              <a:rPr lang="ru-RU" sz="1300" dirty="0" err="1">
                <a:effectLst/>
              </a:rPr>
              <a:t>Әр</a:t>
            </a:r>
            <a:r>
              <a:rPr lang="ru-RU" sz="1300" dirty="0">
                <a:effectLst/>
              </a:rPr>
              <a:t> </a:t>
            </a:r>
            <a:r>
              <a:rPr lang="ru-RU" sz="1300" dirty="0" err="1">
                <a:effectLst/>
              </a:rPr>
              <a:t>бөлімде</a:t>
            </a:r>
            <a:r>
              <a:rPr lang="ru-RU" sz="1300" dirty="0">
                <a:effectLst/>
              </a:rPr>
              <a:t> </a:t>
            </a:r>
            <a:r>
              <a:rPr lang="ru-RU" sz="1300" dirty="0" err="1">
                <a:effectLst/>
              </a:rPr>
              <a:t>адамзат</a:t>
            </a:r>
            <a:r>
              <a:rPr lang="ru-RU" sz="1300" dirty="0">
                <a:effectLst/>
              </a:rPr>
              <a:t> </a:t>
            </a:r>
            <a:r>
              <a:rPr lang="ru-RU" sz="1300" dirty="0" err="1">
                <a:effectLst/>
              </a:rPr>
              <a:t>тарихының</a:t>
            </a:r>
            <a:r>
              <a:rPr lang="ru-RU" sz="1300" dirty="0">
                <a:effectLst/>
              </a:rPr>
              <a:t> </a:t>
            </a:r>
            <a:r>
              <a:rPr lang="ru-RU" sz="1300" dirty="0" err="1">
                <a:effectLst/>
              </a:rPr>
              <a:t>кең</a:t>
            </a:r>
            <a:r>
              <a:rPr lang="ru-RU" sz="1300" dirty="0">
                <a:effectLst/>
              </a:rPr>
              <a:t> </a:t>
            </a:r>
            <a:r>
              <a:rPr lang="ru-RU" sz="1300" dirty="0" err="1">
                <a:effectLst/>
              </a:rPr>
              <a:t>шалқары</a:t>
            </a:r>
            <a:r>
              <a:rPr lang="ru-RU" sz="1300" dirty="0">
                <a:effectLst/>
              </a:rPr>
              <a:t> </a:t>
            </a:r>
            <a:r>
              <a:rPr lang="ru-RU" sz="1300" dirty="0" err="1">
                <a:effectLst/>
              </a:rPr>
              <a:t>кезең-кезеңімен</a:t>
            </a:r>
            <a:r>
              <a:rPr lang="ru-RU" sz="1300" dirty="0">
                <a:effectLst/>
              </a:rPr>
              <a:t> </a:t>
            </a:r>
            <a:r>
              <a:rPr lang="ru-RU" sz="1300" dirty="0" err="1">
                <a:effectLst/>
              </a:rPr>
              <a:t>суреттеледі</a:t>
            </a:r>
            <a:r>
              <a:rPr lang="ru-RU" sz="1300" dirty="0">
                <a:effectLst/>
              </a:rPr>
              <a:t>. </a:t>
            </a:r>
            <a:r>
              <a:rPr lang="ru-RU" sz="1300" dirty="0" err="1">
                <a:effectLst/>
              </a:rPr>
              <a:t>Адамзаттың</a:t>
            </a:r>
            <a:r>
              <a:rPr lang="ru-RU" sz="1300" dirty="0">
                <a:effectLst/>
              </a:rPr>
              <a:t> </a:t>
            </a:r>
            <a:r>
              <a:rPr lang="ru-RU" sz="1300" dirty="0" err="1">
                <a:effectLst/>
              </a:rPr>
              <a:t>дамуын</a:t>
            </a:r>
            <a:r>
              <a:rPr lang="ru-RU" sz="1300" dirty="0">
                <a:effectLst/>
              </a:rPr>
              <a:t>, </a:t>
            </a:r>
            <a:r>
              <a:rPr lang="ru-RU" sz="1300" dirty="0" err="1">
                <a:effectLst/>
              </a:rPr>
              <a:t>дүниежүзін</a:t>
            </a:r>
            <a:r>
              <a:rPr lang="ru-RU" sz="1300" dirty="0">
                <a:effectLst/>
              </a:rPr>
              <a:t> </a:t>
            </a:r>
            <a:r>
              <a:rPr lang="ru-RU" sz="1300" dirty="0" err="1">
                <a:effectLst/>
              </a:rPr>
              <a:t>игеруін</a:t>
            </a:r>
            <a:r>
              <a:rPr lang="ru-RU" sz="1300" dirty="0">
                <a:effectLst/>
              </a:rPr>
              <a:t>, </a:t>
            </a:r>
            <a:r>
              <a:rPr lang="ru-RU" sz="1300" dirty="0" err="1">
                <a:effectLst/>
              </a:rPr>
              <a:t>ықпалды</a:t>
            </a:r>
            <a:r>
              <a:rPr lang="ru-RU" sz="1300" dirty="0">
                <a:effectLst/>
              </a:rPr>
              <a:t> </a:t>
            </a:r>
            <a:r>
              <a:rPr lang="ru-RU" sz="1300" dirty="0" err="1">
                <a:effectLst/>
              </a:rPr>
              <a:t>мемлекеттер</a:t>
            </a:r>
            <a:r>
              <a:rPr lang="ru-RU" sz="1300" dirty="0">
                <a:effectLst/>
              </a:rPr>
              <a:t> </a:t>
            </a:r>
            <a:r>
              <a:rPr lang="ru-RU" sz="1300" dirty="0" err="1">
                <a:effectLst/>
              </a:rPr>
              <a:t>құруының</a:t>
            </a:r>
            <a:r>
              <a:rPr lang="ru-RU" sz="1300" dirty="0">
                <a:effectLst/>
              </a:rPr>
              <a:t> </a:t>
            </a:r>
            <a:r>
              <a:rPr lang="ru-RU" sz="1300" dirty="0" err="1">
                <a:effectLst/>
              </a:rPr>
              <a:t>көне</a:t>
            </a:r>
            <a:r>
              <a:rPr lang="ru-RU" sz="1300" dirty="0">
                <a:effectLst/>
              </a:rPr>
              <a:t> </a:t>
            </a:r>
            <a:r>
              <a:rPr lang="ru-RU" sz="1300" dirty="0" err="1">
                <a:effectLst/>
              </a:rPr>
              <a:t>дәуірден</a:t>
            </a:r>
            <a:r>
              <a:rPr lang="ru-RU" sz="1300" dirty="0">
                <a:effectLst/>
              </a:rPr>
              <a:t> </a:t>
            </a:r>
            <a:r>
              <a:rPr lang="ru-RU" sz="1300" dirty="0" err="1">
                <a:effectLst/>
              </a:rPr>
              <a:t>басталған</a:t>
            </a:r>
            <a:r>
              <a:rPr lang="ru-RU" sz="1300" dirty="0">
                <a:effectLst/>
              </a:rPr>
              <a:t> </a:t>
            </a:r>
            <a:r>
              <a:rPr lang="ru-RU" sz="1300" dirty="0" err="1">
                <a:effectLst/>
              </a:rPr>
              <a:t>қилы</a:t>
            </a:r>
            <a:r>
              <a:rPr lang="ru-RU" sz="1300" dirty="0">
                <a:effectLst/>
              </a:rPr>
              <a:t> </a:t>
            </a:r>
            <a:r>
              <a:rPr lang="ru-RU" sz="1300" dirty="0" err="1">
                <a:effectLst/>
              </a:rPr>
              <a:t>кезеңдерін</a:t>
            </a:r>
            <a:r>
              <a:rPr lang="ru-RU" sz="1300" dirty="0">
                <a:effectLst/>
              </a:rPr>
              <a:t> </a:t>
            </a:r>
            <a:r>
              <a:rPr lang="ru-RU" sz="1300" dirty="0" err="1">
                <a:effectLst/>
              </a:rPr>
              <a:t>жан-жақты</a:t>
            </a:r>
            <a:r>
              <a:rPr lang="ru-RU" sz="1300" dirty="0">
                <a:effectLst/>
              </a:rPr>
              <a:t> </a:t>
            </a:r>
            <a:r>
              <a:rPr lang="ru-RU" sz="1300" dirty="0" err="1">
                <a:effectLst/>
              </a:rPr>
              <a:t>зерттеп</a:t>
            </a:r>
            <a:r>
              <a:rPr lang="ru-RU" sz="1300" dirty="0">
                <a:effectLst/>
              </a:rPr>
              <a:t>, </a:t>
            </a:r>
            <a:r>
              <a:rPr lang="ru-RU" sz="1300" dirty="0" err="1">
                <a:effectLst/>
              </a:rPr>
              <a:t>бұлтартпас</a:t>
            </a:r>
            <a:r>
              <a:rPr lang="ru-RU" sz="1300" dirty="0">
                <a:effectLst/>
              </a:rPr>
              <a:t> </a:t>
            </a:r>
            <a:r>
              <a:rPr lang="ru-RU" sz="1300" dirty="0" err="1">
                <a:effectLst/>
              </a:rPr>
              <a:t>тарихи</a:t>
            </a:r>
            <a:r>
              <a:rPr lang="ru-RU" sz="1300" dirty="0">
                <a:effectLst/>
              </a:rPr>
              <a:t> </a:t>
            </a:r>
            <a:r>
              <a:rPr lang="ru-RU" sz="1300" dirty="0" err="1">
                <a:effectLst/>
              </a:rPr>
              <a:t>деректерді</a:t>
            </a:r>
            <a:r>
              <a:rPr lang="ru-RU" sz="1300" dirty="0">
                <a:effectLst/>
              </a:rPr>
              <a:t> </a:t>
            </a:r>
            <a:r>
              <a:rPr lang="ru-RU" sz="1300" dirty="0" err="1">
                <a:effectLst/>
              </a:rPr>
              <a:t>сөйлете</a:t>
            </a:r>
            <a:r>
              <a:rPr lang="ru-RU" sz="1300" dirty="0">
                <a:effectLst/>
              </a:rPr>
              <a:t> </a:t>
            </a:r>
            <a:r>
              <a:rPr lang="ru-RU" sz="1300" dirty="0" err="1">
                <a:effectLst/>
              </a:rPr>
              <a:t>отырып</a:t>
            </a:r>
            <a:r>
              <a:rPr lang="ru-RU" sz="1300" dirty="0">
                <a:effectLst/>
              </a:rPr>
              <a:t> </a:t>
            </a:r>
            <a:r>
              <a:rPr lang="ru-RU" sz="1300" dirty="0" err="1">
                <a:effectLst/>
              </a:rPr>
              <a:t>сипаттайды</a:t>
            </a:r>
            <a:r>
              <a:rPr lang="ru-RU" sz="1300" dirty="0">
                <a:effectLst/>
              </a:rPr>
              <a:t>.</a:t>
            </a:r>
            <a:br>
              <a:rPr lang="ru-RU" sz="1300" dirty="0">
                <a:effectLst/>
              </a:rPr>
            </a:br>
            <a:r>
              <a:rPr lang="ru-RU" sz="1300" dirty="0" err="1">
                <a:effectLst/>
              </a:rPr>
              <a:t>Өткенін</a:t>
            </a:r>
            <a:r>
              <a:rPr lang="ru-RU" sz="1300" dirty="0">
                <a:effectLst/>
              </a:rPr>
              <a:t> </a:t>
            </a:r>
            <a:r>
              <a:rPr lang="ru-RU" sz="1300" dirty="0" err="1">
                <a:effectLst/>
              </a:rPr>
              <a:t>електен</a:t>
            </a:r>
            <a:r>
              <a:rPr lang="ru-RU" sz="1300" dirty="0">
                <a:effectLst/>
              </a:rPr>
              <a:t> </a:t>
            </a:r>
            <a:r>
              <a:rPr lang="ru-RU" sz="1300" dirty="0" err="1">
                <a:effectLst/>
              </a:rPr>
              <a:t>өткізіп</a:t>
            </a:r>
            <a:r>
              <a:rPr lang="ru-RU" sz="1300" dirty="0">
                <a:effectLst/>
              </a:rPr>
              <a:t>, </a:t>
            </a:r>
            <a:r>
              <a:rPr lang="ru-RU" sz="1300" dirty="0" err="1">
                <a:effectLst/>
              </a:rPr>
              <a:t>түп-тұқияннан</a:t>
            </a:r>
            <a:r>
              <a:rPr lang="ru-RU" sz="1300" dirty="0">
                <a:effectLst/>
              </a:rPr>
              <a:t> </a:t>
            </a:r>
            <a:r>
              <a:rPr lang="ru-RU" sz="1300" dirty="0" err="1">
                <a:effectLst/>
              </a:rPr>
              <a:t>басталған</a:t>
            </a:r>
            <a:r>
              <a:rPr lang="ru-RU" sz="1300" dirty="0">
                <a:effectLst/>
              </a:rPr>
              <a:t> </a:t>
            </a:r>
            <a:r>
              <a:rPr lang="ru-RU" sz="1300" dirty="0" err="1">
                <a:effectLst/>
              </a:rPr>
              <a:t>тарихын</a:t>
            </a:r>
            <a:r>
              <a:rPr lang="ru-RU" sz="1300" dirty="0">
                <a:effectLst/>
              </a:rPr>
              <a:t> </a:t>
            </a:r>
            <a:r>
              <a:rPr lang="ru-RU" sz="1300" dirty="0" err="1">
                <a:effectLst/>
              </a:rPr>
              <a:t>кең</a:t>
            </a:r>
            <a:r>
              <a:rPr lang="ru-RU" sz="1300" dirty="0">
                <a:effectLst/>
              </a:rPr>
              <a:t> </a:t>
            </a:r>
            <a:r>
              <a:rPr lang="ru-RU" sz="1300" dirty="0" err="1">
                <a:effectLst/>
              </a:rPr>
              <a:t>ауқымда</a:t>
            </a:r>
            <a:r>
              <a:rPr lang="ru-RU" sz="1300" dirty="0">
                <a:effectLst/>
              </a:rPr>
              <a:t> </a:t>
            </a:r>
            <a:r>
              <a:rPr lang="ru-RU" sz="1300" dirty="0" err="1">
                <a:effectLst/>
              </a:rPr>
              <a:t>білгісі</a:t>
            </a:r>
            <a:r>
              <a:rPr lang="ru-RU" sz="1300" dirty="0">
                <a:effectLst/>
              </a:rPr>
              <a:t> </a:t>
            </a:r>
            <a:r>
              <a:rPr lang="ru-RU" sz="1300" dirty="0" err="1">
                <a:effectLst/>
              </a:rPr>
              <a:t>келген</a:t>
            </a:r>
            <a:r>
              <a:rPr lang="ru-RU" sz="1300" dirty="0">
                <a:effectLst/>
              </a:rPr>
              <a:t> </a:t>
            </a:r>
            <a:r>
              <a:rPr lang="ru-RU" sz="1300" dirty="0" err="1">
                <a:effectLst/>
              </a:rPr>
              <a:t>оқырман</a:t>
            </a:r>
            <a:r>
              <a:rPr lang="ru-RU" sz="1300" dirty="0">
                <a:effectLst/>
              </a:rPr>
              <a:t> </a:t>
            </a:r>
            <a:r>
              <a:rPr lang="ru-RU" sz="1300" dirty="0" err="1">
                <a:effectLst/>
              </a:rPr>
              <a:t>кітаптан</a:t>
            </a:r>
            <a:r>
              <a:rPr lang="ru-RU" sz="1300" dirty="0">
                <a:effectLst/>
              </a:rPr>
              <a:t> </a:t>
            </a:r>
            <a:r>
              <a:rPr lang="ru-RU" sz="1300" dirty="0" err="1">
                <a:effectLst/>
              </a:rPr>
              <a:t>адамзат</a:t>
            </a:r>
            <a:r>
              <a:rPr lang="ru-RU" sz="1300" dirty="0">
                <a:effectLst/>
              </a:rPr>
              <a:t> </a:t>
            </a:r>
            <a:r>
              <a:rPr lang="ru-RU" sz="1300" dirty="0" err="1">
                <a:effectLst/>
              </a:rPr>
              <a:t>тарихына</a:t>
            </a:r>
            <a:r>
              <a:rPr lang="ru-RU" sz="1300" dirty="0">
                <a:effectLst/>
              </a:rPr>
              <a:t> </a:t>
            </a:r>
            <a:r>
              <a:rPr lang="ru-RU" sz="1300" dirty="0" err="1">
                <a:effectLst/>
              </a:rPr>
              <a:t>қатысты</a:t>
            </a:r>
            <a:r>
              <a:rPr lang="ru-RU" sz="1300" dirty="0">
                <a:effectLst/>
              </a:rPr>
              <a:t> </a:t>
            </a:r>
            <a:r>
              <a:rPr lang="ru-RU" sz="1300" dirty="0" err="1">
                <a:effectLst/>
              </a:rPr>
              <a:t>тың</a:t>
            </a:r>
            <a:r>
              <a:rPr lang="ru-RU" sz="1300" dirty="0">
                <a:effectLst/>
              </a:rPr>
              <a:t> </a:t>
            </a:r>
            <a:r>
              <a:rPr lang="ru-RU" sz="1300" dirty="0" err="1">
                <a:effectLst/>
              </a:rPr>
              <a:t>және</a:t>
            </a:r>
            <a:r>
              <a:rPr lang="ru-RU" sz="1300" dirty="0">
                <a:effectLst/>
              </a:rPr>
              <a:t> </a:t>
            </a:r>
            <a:r>
              <a:rPr lang="ru-RU" sz="1300" dirty="0" err="1">
                <a:effectLst/>
              </a:rPr>
              <a:t>соны</a:t>
            </a:r>
            <a:r>
              <a:rPr lang="ru-RU" sz="1300" dirty="0">
                <a:effectLst/>
              </a:rPr>
              <a:t> </a:t>
            </a:r>
            <a:r>
              <a:rPr lang="ru-RU" sz="1300" dirty="0" err="1">
                <a:effectLst/>
              </a:rPr>
              <a:t>деректерді</a:t>
            </a:r>
            <a:r>
              <a:rPr lang="ru-RU" sz="1300" dirty="0">
                <a:effectLst/>
              </a:rPr>
              <a:t> </a:t>
            </a:r>
            <a:r>
              <a:rPr lang="ru-RU" sz="1300" dirty="0" err="1">
                <a:effectLst/>
              </a:rPr>
              <a:t>молынан</a:t>
            </a:r>
            <a:r>
              <a:rPr lang="ru-RU" sz="1300" dirty="0">
                <a:effectLst/>
              </a:rPr>
              <a:t> </a:t>
            </a:r>
            <a:r>
              <a:rPr lang="ru-RU" sz="1300" dirty="0" err="1">
                <a:effectLst/>
              </a:rPr>
              <a:t>кездестіреді</a:t>
            </a:r>
            <a:r>
              <a:rPr lang="ru-RU" sz="1300" dirty="0">
                <a:effectLst/>
              </a:rPr>
              <a:t>. </a:t>
            </a:r>
            <a:r>
              <a:rPr lang="ru-RU" sz="1300" dirty="0" err="1">
                <a:effectLst/>
              </a:rPr>
              <a:t>Тарих</a:t>
            </a:r>
            <a:r>
              <a:rPr lang="ru-RU" sz="1300" dirty="0">
                <a:effectLst/>
              </a:rPr>
              <a:t> </a:t>
            </a:r>
            <a:r>
              <a:rPr lang="ru-RU" sz="1300" dirty="0" err="1">
                <a:effectLst/>
              </a:rPr>
              <a:t>ғылымындағы</a:t>
            </a:r>
            <a:r>
              <a:rPr lang="ru-RU" sz="1300" dirty="0">
                <a:effectLst/>
              </a:rPr>
              <a:t> </a:t>
            </a:r>
            <a:r>
              <a:rPr lang="ru-RU" sz="1300" dirty="0" err="1">
                <a:effectLst/>
              </a:rPr>
              <a:t>жаңа</a:t>
            </a:r>
            <a:r>
              <a:rPr lang="ru-RU" sz="1300" dirty="0">
                <a:effectLst/>
              </a:rPr>
              <a:t> </a:t>
            </a:r>
            <a:r>
              <a:rPr lang="ru-RU" sz="1300" dirty="0" err="1">
                <a:effectLst/>
              </a:rPr>
              <a:t>терминдер</a:t>
            </a:r>
            <a:r>
              <a:rPr lang="ru-RU" sz="1300" dirty="0">
                <a:effectLst/>
              </a:rPr>
              <a:t> де </a:t>
            </a:r>
            <a:r>
              <a:rPr lang="ru-RU" sz="1300" dirty="0" err="1">
                <a:effectLst/>
              </a:rPr>
              <a:t>дүниежүзі</a:t>
            </a:r>
            <a:r>
              <a:rPr lang="ru-RU" sz="1300" dirty="0">
                <a:effectLst/>
              </a:rPr>
              <a:t> </a:t>
            </a:r>
            <a:r>
              <a:rPr lang="ru-RU" sz="1300" dirty="0" err="1">
                <a:effectLst/>
              </a:rPr>
              <a:t>тарихына</a:t>
            </a:r>
            <a:r>
              <a:rPr lang="ru-RU" sz="1300" dirty="0">
                <a:effectLst/>
              </a:rPr>
              <a:t> </a:t>
            </a:r>
            <a:r>
              <a:rPr lang="ru-RU" sz="1300" dirty="0" err="1">
                <a:effectLst/>
              </a:rPr>
              <a:t>қызығатын</a:t>
            </a:r>
            <a:r>
              <a:rPr lang="ru-RU" sz="1300" dirty="0">
                <a:effectLst/>
              </a:rPr>
              <a:t> </a:t>
            </a:r>
            <a:r>
              <a:rPr lang="ru-RU" sz="1300" dirty="0" err="1">
                <a:effectLst/>
              </a:rPr>
              <a:t>оқырманға</a:t>
            </a:r>
            <a:r>
              <a:rPr lang="ru-RU" sz="1300" dirty="0">
                <a:effectLst/>
              </a:rPr>
              <a:t> </a:t>
            </a:r>
            <a:r>
              <a:rPr lang="ru-RU" sz="1300" dirty="0" err="1">
                <a:effectLst/>
              </a:rPr>
              <a:t>пайдалы</a:t>
            </a:r>
            <a:r>
              <a:rPr lang="ru-RU" sz="1300" dirty="0">
                <a:effectLst/>
              </a:rPr>
              <a:t> </a:t>
            </a:r>
            <a:r>
              <a:rPr lang="ru-RU" sz="1300" dirty="0" err="1">
                <a:effectLst/>
              </a:rPr>
              <a:t>болады</a:t>
            </a:r>
            <a:r>
              <a:rPr lang="ru-RU" sz="1300" dirty="0">
                <a:effectLst/>
              </a:rPr>
              <a:t> </a:t>
            </a:r>
            <a:r>
              <a:rPr lang="ru-RU" sz="1300" dirty="0" err="1">
                <a:effectLst/>
              </a:rPr>
              <a:t>деп</a:t>
            </a:r>
            <a:r>
              <a:rPr lang="ru-RU" sz="1300" dirty="0">
                <a:effectLst/>
              </a:rPr>
              <a:t> </a:t>
            </a:r>
            <a:r>
              <a:rPr lang="ru-RU" sz="1300" dirty="0" err="1">
                <a:effectLst/>
              </a:rPr>
              <a:t>сенеміз</a:t>
            </a:r>
            <a:r>
              <a:rPr lang="ru-RU" sz="1300" dirty="0">
                <a:effectLst/>
              </a:rPr>
              <a:t>. </a:t>
            </a:r>
            <a:r>
              <a:rPr lang="ru-RU" sz="1300" dirty="0" err="1">
                <a:effectLst/>
              </a:rPr>
              <a:t>Кітап</a:t>
            </a:r>
            <a:r>
              <a:rPr lang="ru-RU" sz="1300" dirty="0">
                <a:effectLst/>
              </a:rPr>
              <a:t> </a:t>
            </a:r>
            <a:r>
              <a:rPr lang="ru-RU" sz="1300" dirty="0" err="1">
                <a:effectLst/>
              </a:rPr>
              <a:t>құрылымындағы</a:t>
            </a:r>
            <a:r>
              <a:rPr lang="ru-RU" sz="1300" dirty="0">
                <a:effectLst/>
              </a:rPr>
              <a:t> </a:t>
            </a:r>
            <a:r>
              <a:rPr lang="ru-RU" sz="1300" dirty="0" err="1">
                <a:effectLst/>
              </a:rPr>
              <a:t>жалқыдан</a:t>
            </a:r>
            <a:r>
              <a:rPr lang="ru-RU" sz="1300" dirty="0">
                <a:effectLst/>
              </a:rPr>
              <a:t> </a:t>
            </a:r>
            <a:r>
              <a:rPr lang="ru-RU" sz="1300" dirty="0" err="1">
                <a:effectLst/>
              </a:rPr>
              <a:t>жалпыға</a:t>
            </a:r>
            <a:r>
              <a:rPr lang="ru-RU" sz="1300" dirty="0">
                <a:effectLst/>
              </a:rPr>
              <a:t> </a:t>
            </a:r>
            <a:r>
              <a:rPr lang="ru-RU" sz="1300" dirty="0" err="1">
                <a:effectLst/>
              </a:rPr>
              <a:t>және</a:t>
            </a:r>
            <a:r>
              <a:rPr lang="ru-RU" sz="1300" dirty="0">
                <a:effectLst/>
              </a:rPr>
              <a:t> </a:t>
            </a:r>
            <a:r>
              <a:rPr lang="ru-RU" sz="1300" dirty="0" err="1">
                <a:effectLst/>
              </a:rPr>
              <a:t>жалпыдан</a:t>
            </a:r>
            <a:r>
              <a:rPr lang="ru-RU" sz="1300" dirty="0">
                <a:effectLst/>
              </a:rPr>
              <a:t> </a:t>
            </a:r>
            <a:r>
              <a:rPr lang="ru-RU" sz="1300" dirty="0" err="1">
                <a:effectLst/>
              </a:rPr>
              <a:t>жалқыға</a:t>
            </a:r>
            <a:r>
              <a:rPr lang="ru-RU" sz="1300" dirty="0">
                <a:effectLst/>
              </a:rPr>
              <a:t> алма-</a:t>
            </a:r>
            <a:r>
              <a:rPr lang="ru-RU" sz="1300" dirty="0" err="1">
                <a:effectLst/>
              </a:rPr>
              <a:t>кезек</a:t>
            </a:r>
            <a:r>
              <a:rPr lang="ru-RU" sz="1300" dirty="0">
                <a:effectLst/>
              </a:rPr>
              <a:t> </a:t>
            </a:r>
            <a:r>
              <a:rPr lang="ru-RU" sz="1300" dirty="0" err="1">
                <a:effectLst/>
              </a:rPr>
              <a:t>ауысып</a:t>
            </a:r>
            <a:r>
              <a:rPr lang="ru-RU" sz="1300" dirty="0">
                <a:effectLst/>
              </a:rPr>
              <a:t> </a:t>
            </a:r>
            <a:r>
              <a:rPr lang="ru-RU" sz="1300" dirty="0" err="1">
                <a:effectLst/>
              </a:rPr>
              <a:t>отыратын</a:t>
            </a:r>
            <a:r>
              <a:rPr lang="ru-RU" sz="1300" dirty="0">
                <a:effectLst/>
              </a:rPr>
              <a:t> </a:t>
            </a:r>
            <a:r>
              <a:rPr lang="ru-RU" sz="1300" dirty="0" err="1">
                <a:effectLst/>
              </a:rPr>
              <a:t>тарихи</a:t>
            </a:r>
            <a:r>
              <a:rPr lang="ru-RU" sz="1300" dirty="0">
                <a:effectLst/>
              </a:rPr>
              <a:t> </a:t>
            </a:r>
            <a:r>
              <a:rPr lang="ru-RU" sz="1300" dirty="0" err="1">
                <a:effectLst/>
              </a:rPr>
              <a:t>оқиғалар</a:t>
            </a:r>
            <a:r>
              <a:rPr lang="ru-RU" sz="1300" dirty="0">
                <a:effectLst/>
              </a:rPr>
              <a:t> </a:t>
            </a:r>
            <a:r>
              <a:rPr lang="ru-RU" sz="1300" dirty="0" err="1">
                <a:effectLst/>
              </a:rPr>
              <a:t>желісі</a:t>
            </a:r>
            <a:r>
              <a:rPr lang="ru-RU" sz="1300" dirty="0">
                <a:effectLst/>
              </a:rPr>
              <a:t> </a:t>
            </a:r>
            <a:r>
              <a:rPr lang="ru-RU" sz="1300" dirty="0" err="1">
                <a:effectLst/>
              </a:rPr>
              <a:t>кітаптың</a:t>
            </a:r>
            <a:r>
              <a:rPr lang="ru-RU" sz="1300" dirty="0">
                <a:effectLst/>
              </a:rPr>
              <a:t> </a:t>
            </a:r>
            <a:r>
              <a:rPr lang="ru-RU" sz="1300" dirty="0" err="1">
                <a:effectLst/>
              </a:rPr>
              <a:t>ғылыми-танымдық</a:t>
            </a:r>
            <a:r>
              <a:rPr lang="ru-RU" sz="1300" dirty="0">
                <a:effectLst/>
              </a:rPr>
              <a:t> </a:t>
            </a:r>
            <a:r>
              <a:rPr lang="ru-RU" sz="1300" dirty="0" err="1">
                <a:effectLst/>
              </a:rPr>
              <a:t>өрісін</a:t>
            </a:r>
            <a:r>
              <a:rPr lang="ru-RU" sz="1300" dirty="0">
                <a:effectLst/>
              </a:rPr>
              <a:t> </a:t>
            </a:r>
            <a:r>
              <a:rPr lang="ru-RU" sz="1300" dirty="0" err="1">
                <a:effectLst/>
              </a:rPr>
              <a:t>кеңейте</a:t>
            </a:r>
            <a:r>
              <a:rPr lang="ru-RU" sz="1300" dirty="0">
                <a:effectLst/>
              </a:rPr>
              <a:t> </a:t>
            </a:r>
            <a:r>
              <a:rPr lang="ru-RU" sz="1300" dirty="0" err="1">
                <a:effectLst/>
              </a:rPr>
              <a:t>түседі</a:t>
            </a:r>
            <a:r>
              <a:rPr lang="ru-RU" sz="1300" dirty="0">
                <a:effectLst/>
              </a:rPr>
              <a:t>.</a:t>
            </a:r>
            <a:br>
              <a:rPr lang="ru-RU" sz="1300" dirty="0">
                <a:effectLst/>
              </a:rPr>
            </a:br>
            <a:r>
              <a:rPr lang="ru-RU" sz="1300" dirty="0" err="1">
                <a:effectLst/>
              </a:rPr>
              <a:t>Кітап</a:t>
            </a:r>
            <a:r>
              <a:rPr lang="ru-RU" sz="1300" dirty="0">
                <a:effectLst/>
              </a:rPr>
              <a:t> – </a:t>
            </a:r>
            <a:r>
              <a:rPr lang="ru-RU" sz="1300" dirty="0" err="1">
                <a:effectLst/>
              </a:rPr>
              <a:t>ең</a:t>
            </a:r>
            <a:r>
              <a:rPr lang="ru-RU" sz="1300" dirty="0">
                <a:effectLst/>
              </a:rPr>
              <a:t> </a:t>
            </a:r>
            <a:r>
              <a:rPr lang="ru-RU" sz="1300" dirty="0" err="1">
                <a:effectLst/>
              </a:rPr>
              <a:t>алдымен</a:t>
            </a:r>
            <a:r>
              <a:rPr lang="ru-RU" sz="1300" dirty="0">
                <a:effectLst/>
              </a:rPr>
              <a:t>, ЖОО </a:t>
            </a:r>
            <a:r>
              <a:rPr lang="ru-RU" sz="1300" dirty="0" err="1">
                <a:effectLst/>
              </a:rPr>
              <a:t>студенттеріне</a:t>
            </a:r>
            <a:r>
              <a:rPr lang="ru-RU" sz="1300" dirty="0">
                <a:effectLst/>
              </a:rPr>
              <a:t> </a:t>
            </a:r>
            <a:r>
              <a:rPr lang="ru-RU" sz="1300" dirty="0" err="1">
                <a:effectLst/>
              </a:rPr>
              <a:t>арналған</a:t>
            </a:r>
            <a:r>
              <a:rPr lang="ru-RU" sz="1300" dirty="0">
                <a:effectLst/>
              </a:rPr>
              <a:t>. </a:t>
            </a:r>
            <a:r>
              <a:rPr lang="ru-RU" sz="1300" dirty="0" err="1">
                <a:effectLst/>
              </a:rPr>
              <a:t>Тарихи</a:t>
            </a:r>
            <a:r>
              <a:rPr lang="ru-RU" sz="1300" dirty="0">
                <a:effectLst/>
              </a:rPr>
              <a:t> </a:t>
            </a:r>
            <a:r>
              <a:rPr lang="ru-RU" sz="1300" dirty="0" err="1">
                <a:effectLst/>
              </a:rPr>
              <a:t>танымы</a:t>
            </a:r>
            <a:r>
              <a:rPr lang="ru-RU" sz="1300" dirty="0">
                <a:effectLst/>
              </a:rPr>
              <a:t> мен </a:t>
            </a:r>
            <a:r>
              <a:rPr lang="ru-RU" sz="1300" dirty="0" err="1">
                <a:effectLst/>
              </a:rPr>
              <a:t>пайымын</a:t>
            </a:r>
            <a:r>
              <a:rPr lang="ru-RU" sz="1300" dirty="0">
                <a:effectLst/>
              </a:rPr>
              <a:t> </a:t>
            </a:r>
            <a:r>
              <a:rPr lang="ru-RU" sz="1300" dirty="0" err="1">
                <a:effectLst/>
              </a:rPr>
              <a:t>тереңдетіп</a:t>
            </a:r>
            <a:r>
              <a:rPr lang="ru-RU" sz="1300" dirty="0">
                <a:effectLst/>
              </a:rPr>
              <a:t>, </a:t>
            </a:r>
            <a:r>
              <a:rPr lang="ru-RU" sz="1300" dirty="0" err="1">
                <a:effectLst/>
              </a:rPr>
              <a:t>дүниежүзі</a:t>
            </a:r>
            <a:r>
              <a:rPr lang="ru-RU" sz="1300" dirty="0">
                <a:effectLst/>
              </a:rPr>
              <a:t> </a:t>
            </a:r>
            <a:r>
              <a:rPr lang="ru-RU" sz="1300" dirty="0" err="1">
                <a:effectLst/>
              </a:rPr>
              <a:t>тари</a:t>
            </a:r>
            <a:r>
              <a:rPr lang="ru-RU" sz="1300" dirty="0">
                <a:effectLst/>
              </a:rPr>
              <a:t>- </a:t>
            </a:r>
            <a:r>
              <a:rPr lang="ru-RU" sz="1300" dirty="0" err="1">
                <a:effectLst/>
              </a:rPr>
              <a:t>хын</a:t>
            </a:r>
            <a:r>
              <a:rPr lang="ru-RU" sz="1300" dirty="0">
                <a:effectLst/>
              </a:rPr>
              <a:t> </a:t>
            </a:r>
            <a:r>
              <a:rPr lang="ru-RU" sz="1300" dirty="0" err="1">
                <a:effectLst/>
              </a:rPr>
              <a:t>зерттеп-білгісі</a:t>
            </a:r>
            <a:r>
              <a:rPr lang="ru-RU" sz="1300" dirty="0">
                <a:effectLst/>
              </a:rPr>
              <a:t> </a:t>
            </a:r>
            <a:r>
              <a:rPr lang="ru-RU" sz="1300" dirty="0" err="1">
                <a:effectLst/>
              </a:rPr>
              <a:t>келетін</a:t>
            </a:r>
            <a:r>
              <a:rPr lang="ru-RU" sz="1300" dirty="0">
                <a:effectLst/>
              </a:rPr>
              <a:t> </a:t>
            </a:r>
            <a:r>
              <a:rPr lang="ru-RU" sz="1300" dirty="0" err="1">
                <a:effectLst/>
              </a:rPr>
              <a:t>жалпы</a:t>
            </a:r>
            <a:r>
              <a:rPr lang="ru-RU" sz="1300" dirty="0">
                <a:effectLst/>
              </a:rPr>
              <a:t> </a:t>
            </a:r>
            <a:r>
              <a:rPr lang="ru-RU" sz="1300" dirty="0" err="1">
                <a:effectLst/>
              </a:rPr>
              <a:t>оқырманға</a:t>
            </a:r>
            <a:r>
              <a:rPr lang="ru-RU" sz="1300" dirty="0">
                <a:effectLst/>
              </a:rPr>
              <a:t> да </a:t>
            </a:r>
            <a:r>
              <a:rPr lang="ru-RU" sz="1300" dirty="0" err="1">
                <a:effectLst/>
              </a:rPr>
              <a:t>оқулықтың</a:t>
            </a:r>
            <a:r>
              <a:rPr lang="ru-RU" sz="1300" dirty="0">
                <a:effectLst/>
              </a:rPr>
              <a:t> </a:t>
            </a:r>
            <a:r>
              <a:rPr lang="ru-RU" sz="1300" dirty="0" err="1">
                <a:effectLst/>
              </a:rPr>
              <a:t>берері</a:t>
            </a:r>
            <a:r>
              <a:rPr lang="ru-RU" sz="1300" dirty="0">
                <a:effectLst/>
              </a:rPr>
              <a:t> мол.</a:t>
            </a:r>
            <a:br>
              <a:rPr lang="ru-RU" sz="1300" dirty="0">
                <a:effectLst/>
              </a:rPr>
            </a:br>
            <a:endParaRPr lang="ru-RU" sz="1300" dirty="0"/>
          </a:p>
        </p:txBody>
      </p:sp>
      <p:pic>
        <p:nvPicPr>
          <p:cNvPr id="4" name="Объект 3" descr="https://100kitap.kz/uploads/books/31/original_img_panorama_a_world_history__kz_1556259387.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75856" y="188640"/>
            <a:ext cx="2592288" cy="3384376"/>
          </a:xfrm>
          <a:prstGeom prst="rect">
            <a:avLst/>
          </a:prstGeom>
          <a:noFill/>
          <a:ln>
            <a:noFill/>
          </a:ln>
        </p:spPr>
      </p:pic>
    </p:spTree>
    <p:extLst>
      <p:ext uri="{BB962C8B-B14F-4D97-AF65-F5344CB8AC3E}">
        <p14:creationId xmlns:p14="http://schemas.microsoft.com/office/powerpoint/2010/main" val="1566931464"/>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573016"/>
            <a:ext cx="8856983" cy="3096344"/>
          </a:xfrm>
        </p:spPr>
        <p:txBody>
          <a:bodyPr/>
          <a:lstStyle/>
          <a:p>
            <a:pPr algn="l"/>
            <a:r>
              <a:rPr lang="ru-RU" sz="1300" dirty="0">
                <a:effectLst/>
              </a:rPr>
              <a:t>Аннотация:</a:t>
            </a:r>
            <a:br>
              <a:rPr lang="ru-RU" sz="1300" dirty="0">
                <a:effectLst/>
              </a:rPr>
            </a:br>
            <a:r>
              <a:rPr lang="ru-RU" sz="1300" dirty="0">
                <a:effectLst/>
              </a:rPr>
              <a:t>Эдуард </a:t>
            </a:r>
            <a:r>
              <a:rPr lang="ru-RU" sz="1300" dirty="0" err="1">
                <a:effectLst/>
              </a:rPr>
              <a:t>Уади</a:t>
            </a:r>
            <a:r>
              <a:rPr lang="ru-RU" sz="1300" dirty="0">
                <a:effectLst/>
              </a:rPr>
              <a:t> Саид «Ориентализм» </a:t>
            </a:r>
            <a:r>
              <a:rPr lang="ru-RU" sz="1300" dirty="0" err="1">
                <a:effectLst/>
              </a:rPr>
              <a:t>деп</a:t>
            </a:r>
            <a:r>
              <a:rPr lang="ru-RU" sz="1300" dirty="0">
                <a:effectLst/>
              </a:rPr>
              <a:t> </a:t>
            </a:r>
            <a:r>
              <a:rPr lang="ru-RU" sz="1300" dirty="0" err="1">
                <a:effectLst/>
              </a:rPr>
              <a:t>аталатын</a:t>
            </a:r>
            <a:r>
              <a:rPr lang="ru-RU" sz="1300" dirty="0">
                <a:effectLst/>
              </a:rPr>
              <a:t> </a:t>
            </a:r>
            <a:r>
              <a:rPr lang="ru-RU" sz="1300" dirty="0" err="1">
                <a:effectLst/>
              </a:rPr>
              <a:t>зерттеуінде</a:t>
            </a:r>
            <a:r>
              <a:rPr lang="ru-RU" sz="1300" dirty="0">
                <a:effectLst/>
              </a:rPr>
              <a:t> </a:t>
            </a:r>
            <a:r>
              <a:rPr lang="ru-RU" sz="1300" dirty="0" err="1">
                <a:effectLst/>
              </a:rPr>
              <a:t>ориентализмнің</a:t>
            </a:r>
            <a:r>
              <a:rPr lang="ru-RU" sz="1300" dirty="0">
                <a:effectLst/>
              </a:rPr>
              <a:t> </a:t>
            </a:r>
            <a:r>
              <a:rPr lang="ru-RU" sz="1300" dirty="0" err="1">
                <a:effectLst/>
              </a:rPr>
              <a:t>пайда</a:t>
            </a:r>
            <a:r>
              <a:rPr lang="ru-RU" sz="1300" dirty="0">
                <a:effectLst/>
              </a:rPr>
              <a:t> </a:t>
            </a:r>
            <a:r>
              <a:rPr lang="ru-RU" sz="1300" dirty="0" err="1">
                <a:effectLst/>
              </a:rPr>
              <a:t>болуын</a:t>
            </a:r>
            <a:r>
              <a:rPr lang="ru-RU" sz="1300" dirty="0">
                <a:effectLst/>
              </a:rPr>
              <a:t> </a:t>
            </a:r>
            <a:r>
              <a:rPr lang="ru-RU" sz="1300" dirty="0" err="1">
                <a:effectLst/>
              </a:rPr>
              <a:t>Еуропаның</a:t>
            </a:r>
            <a:r>
              <a:rPr lang="ru-RU" sz="1300" dirty="0">
                <a:effectLst/>
              </a:rPr>
              <a:t> Орта </a:t>
            </a:r>
            <a:r>
              <a:rPr lang="ru-RU" sz="1300" dirty="0" err="1">
                <a:effectLst/>
              </a:rPr>
              <a:t>және</a:t>
            </a:r>
            <a:r>
              <a:rPr lang="ru-RU" sz="1300" dirty="0">
                <a:effectLst/>
              </a:rPr>
              <a:t> </a:t>
            </a:r>
            <a:r>
              <a:rPr lang="ru-RU" sz="1300" dirty="0" err="1">
                <a:effectLst/>
              </a:rPr>
              <a:t>Таяу</a:t>
            </a:r>
            <a:r>
              <a:rPr lang="ru-RU" sz="1300" dirty="0">
                <a:effectLst/>
              </a:rPr>
              <a:t> </a:t>
            </a:r>
            <a:r>
              <a:rPr lang="ru-RU" sz="1300" dirty="0" err="1">
                <a:effectLst/>
              </a:rPr>
              <a:t>Шығыста</a:t>
            </a:r>
            <a:r>
              <a:rPr lang="ru-RU" sz="1300" dirty="0">
                <a:effectLst/>
              </a:rPr>
              <a:t> </a:t>
            </a:r>
            <a:r>
              <a:rPr lang="ru-RU" sz="1300" dirty="0" err="1">
                <a:effectLst/>
              </a:rPr>
              <a:t>ғасырлар</a:t>
            </a:r>
            <a:r>
              <a:rPr lang="ru-RU" sz="1300" dirty="0">
                <a:effectLst/>
              </a:rPr>
              <a:t> </a:t>
            </a:r>
            <a:r>
              <a:rPr lang="ru-RU" sz="1300" dirty="0" err="1">
                <a:effectLst/>
              </a:rPr>
              <a:t>бойы</a:t>
            </a:r>
            <a:r>
              <a:rPr lang="ru-RU" sz="1300" dirty="0">
                <a:effectLst/>
              </a:rPr>
              <a:t> </a:t>
            </a:r>
            <a:r>
              <a:rPr lang="ru-RU" sz="1300" dirty="0" err="1">
                <a:effectLst/>
              </a:rPr>
              <a:t>үстемдік</a:t>
            </a:r>
            <a:r>
              <a:rPr lang="ru-RU" sz="1300" dirty="0">
                <a:effectLst/>
              </a:rPr>
              <a:t> </a:t>
            </a:r>
            <a:r>
              <a:rPr lang="ru-RU" sz="1300" dirty="0" err="1">
                <a:effectLst/>
              </a:rPr>
              <a:t>етуімен</a:t>
            </a:r>
            <a:r>
              <a:rPr lang="ru-RU" sz="1300" dirty="0">
                <a:effectLst/>
              </a:rPr>
              <a:t> </a:t>
            </a:r>
            <a:r>
              <a:rPr lang="ru-RU" sz="1300" dirty="0" err="1">
                <a:effectLst/>
              </a:rPr>
              <a:t>байланыстырады</a:t>
            </a:r>
            <a:r>
              <a:rPr lang="ru-RU" sz="1300" dirty="0">
                <a:effectLst/>
              </a:rPr>
              <a:t>. </a:t>
            </a:r>
            <a:r>
              <a:rPr lang="ru-RU" sz="1300" dirty="0" err="1">
                <a:effectLst/>
              </a:rPr>
              <a:t>Батыстың</a:t>
            </a:r>
            <a:r>
              <a:rPr lang="ru-RU" sz="1300" dirty="0">
                <a:effectLst/>
              </a:rPr>
              <a:t> </a:t>
            </a:r>
            <a:r>
              <a:rPr lang="ru-RU" sz="1300" dirty="0" err="1">
                <a:effectLst/>
              </a:rPr>
              <a:t>Шығыс</a:t>
            </a:r>
            <a:r>
              <a:rPr lang="ru-RU" sz="1300" dirty="0">
                <a:effectLst/>
              </a:rPr>
              <a:t> </a:t>
            </a:r>
            <a:r>
              <a:rPr lang="ru-RU" sz="1300" dirty="0" err="1">
                <a:effectLst/>
              </a:rPr>
              <a:t>әлемін</a:t>
            </a:r>
            <a:r>
              <a:rPr lang="ru-RU" sz="1300" dirty="0">
                <a:effectLst/>
              </a:rPr>
              <a:t> </a:t>
            </a:r>
            <a:r>
              <a:rPr lang="ru-RU" sz="1300" dirty="0" err="1">
                <a:effectLst/>
              </a:rPr>
              <a:t>қабылдаудағы</a:t>
            </a:r>
            <a:r>
              <a:rPr lang="ru-RU" sz="1300" dirty="0">
                <a:effectLst/>
              </a:rPr>
              <a:t> </a:t>
            </a:r>
            <a:r>
              <a:rPr lang="ru-RU" sz="1300" dirty="0" err="1">
                <a:effectLst/>
              </a:rPr>
              <a:t>біржақты</a:t>
            </a:r>
            <a:r>
              <a:rPr lang="ru-RU" sz="1300" dirty="0">
                <a:effectLst/>
              </a:rPr>
              <a:t> </a:t>
            </a:r>
            <a:r>
              <a:rPr lang="ru-RU" sz="1300" dirty="0" err="1">
                <a:effectLst/>
              </a:rPr>
              <a:t>әрі</a:t>
            </a:r>
            <a:r>
              <a:rPr lang="ru-RU" sz="1300" dirty="0">
                <a:effectLst/>
              </a:rPr>
              <a:t> </a:t>
            </a:r>
            <a:r>
              <a:rPr lang="ru-RU" sz="1300" dirty="0" err="1">
                <a:effectLst/>
              </a:rPr>
              <a:t>үстірт</a:t>
            </a:r>
            <a:r>
              <a:rPr lang="ru-RU" sz="1300" dirty="0">
                <a:effectLst/>
              </a:rPr>
              <a:t> </a:t>
            </a:r>
            <a:r>
              <a:rPr lang="ru-RU" sz="1300" dirty="0" err="1">
                <a:effectLst/>
              </a:rPr>
              <a:t>көзқарасын</a:t>
            </a:r>
            <a:r>
              <a:rPr lang="ru-RU" sz="1300" dirty="0">
                <a:effectLst/>
              </a:rPr>
              <a:t> </a:t>
            </a:r>
            <a:r>
              <a:rPr lang="ru-RU" sz="1300" dirty="0" err="1">
                <a:effectLst/>
              </a:rPr>
              <a:t>сынға</a:t>
            </a:r>
            <a:r>
              <a:rPr lang="ru-RU" sz="1300" dirty="0">
                <a:effectLst/>
              </a:rPr>
              <a:t> </a:t>
            </a:r>
            <a:r>
              <a:rPr lang="ru-RU" sz="1300" dirty="0" err="1">
                <a:effectLst/>
              </a:rPr>
              <a:t>алып</a:t>
            </a:r>
            <a:r>
              <a:rPr lang="ru-RU" sz="1300" dirty="0">
                <a:effectLst/>
              </a:rPr>
              <a:t>, </a:t>
            </a:r>
            <a:r>
              <a:rPr lang="ru-RU" sz="1300" dirty="0" err="1">
                <a:effectLst/>
              </a:rPr>
              <a:t>жан-жақты</a:t>
            </a:r>
            <a:r>
              <a:rPr lang="ru-RU" sz="1300" dirty="0">
                <a:effectLst/>
              </a:rPr>
              <a:t> </a:t>
            </a:r>
            <a:r>
              <a:rPr lang="ru-RU" sz="1300" dirty="0" err="1">
                <a:effectLst/>
              </a:rPr>
              <a:t>талдау</a:t>
            </a:r>
            <a:r>
              <a:rPr lang="ru-RU" sz="1300" dirty="0">
                <a:effectLst/>
              </a:rPr>
              <a:t> </a:t>
            </a:r>
            <a:r>
              <a:rPr lang="ru-RU" sz="1300" dirty="0" err="1">
                <a:effectLst/>
              </a:rPr>
              <a:t>ұсынады</a:t>
            </a:r>
            <a:r>
              <a:rPr lang="ru-RU" sz="1300" dirty="0">
                <a:effectLst/>
              </a:rPr>
              <a:t>. </a:t>
            </a:r>
            <a:r>
              <a:rPr lang="ru-RU" sz="1300" dirty="0" err="1">
                <a:effectLst/>
              </a:rPr>
              <a:t>Кіріспеде</a:t>
            </a:r>
            <a:r>
              <a:rPr lang="ru-RU" sz="1300" dirty="0">
                <a:effectLst/>
              </a:rPr>
              <a:t> автор </a:t>
            </a:r>
            <a:r>
              <a:rPr lang="ru-RU" sz="1300" dirty="0" err="1">
                <a:effectLst/>
              </a:rPr>
              <a:t>ориентализмнің</a:t>
            </a:r>
            <a:r>
              <a:rPr lang="ru-RU" sz="1300" dirty="0">
                <a:effectLst/>
              </a:rPr>
              <a:t> </a:t>
            </a:r>
            <a:r>
              <a:rPr lang="ru-RU" sz="1300" dirty="0" err="1">
                <a:effectLst/>
              </a:rPr>
              <a:t>бір-бірімен</a:t>
            </a:r>
            <a:r>
              <a:rPr lang="ru-RU" sz="1300" dirty="0">
                <a:effectLst/>
              </a:rPr>
              <a:t> </a:t>
            </a:r>
            <a:r>
              <a:rPr lang="ru-RU" sz="1300" dirty="0" err="1">
                <a:effectLst/>
              </a:rPr>
              <a:t>тығыз</a:t>
            </a:r>
            <a:r>
              <a:rPr lang="ru-RU" sz="1300" dirty="0">
                <a:effectLst/>
              </a:rPr>
              <a:t> </a:t>
            </a:r>
            <a:r>
              <a:rPr lang="ru-RU" sz="1300" dirty="0" err="1">
                <a:effectLst/>
              </a:rPr>
              <a:t>байланысты</a:t>
            </a:r>
            <a:r>
              <a:rPr lang="ru-RU" sz="1300" dirty="0">
                <a:effectLst/>
              </a:rPr>
              <a:t> </a:t>
            </a:r>
            <a:r>
              <a:rPr lang="ru-RU" sz="1300" dirty="0" err="1">
                <a:effectLst/>
              </a:rPr>
              <a:t>ғылыми-академиялық</a:t>
            </a:r>
            <a:r>
              <a:rPr lang="ru-RU" sz="1300" dirty="0">
                <a:effectLst/>
              </a:rPr>
              <a:t>, </a:t>
            </a:r>
            <a:r>
              <a:rPr lang="ru-RU" sz="1300" dirty="0" err="1">
                <a:effectLst/>
              </a:rPr>
              <a:t>саяси</a:t>
            </a:r>
            <a:r>
              <a:rPr lang="ru-RU" sz="1300" dirty="0">
                <a:effectLst/>
              </a:rPr>
              <a:t> </a:t>
            </a:r>
            <a:r>
              <a:rPr lang="ru-RU" sz="1300" dirty="0" err="1">
                <a:effectLst/>
              </a:rPr>
              <a:t>және</a:t>
            </a:r>
            <a:r>
              <a:rPr lang="ru-RU" sz="1300" dirty="0">
                <a:effectLst/>
              </a:rPr>
              <a:t> </a:t>
            </a:r>
            <a:r>
              <a:rPr lang="ru-RU" sz="1300" dirty="0" err="1">
                <a:effectLst/>
              </a:rPr>
              <a:t>әлеуметтік</a:t>
            </a:r>
            <a:r>
              <a:rPr lang="ru-RU" sz="1300" dirty="0">
                <a:effectLst/>
              </a:rPr>
              <a:t>, </a:t>
            </a:r>
            <a:r>
              <a:rPr lang="ru-RU" sz="1300" dirty="0" err="1">
                <a:effectLst/>
              </a:rPr>
              <a:t>идеологиялық</a:t>
            </a:r>
            <a:r>
              <a:rPr lang="ru-RU" sz="1300" dirty="0">
                <a:effectLst/>
              </a:rPr>
              <a:t> </a:t>
            </a:r>
            <a:r>
              <a:rPr lang="ru-RU" sz="1300" dirty="0" err="1">
                <a:effectLst/>
              </a:rPr>
              <a:t>сипатына</a:t>
            </a:r>
            <a:r>
              <a:rPr lang="ru-RU" sz="1300" dirty="0">
                <a:effectLst/>
              </a:rPr>
              <a:t> </a:t>
            </a:r>
            <a:r>
              <a:rPr lang="ru-RU" sz="1300" dirty="0" err="1">
                <a:effectLst/>
              </a:rPr>
              <a:t>тоқталып</a:t>
            </a:r>
            <a:r>
              <a:rPr lang="ru-RU" sz="1300" dirty="0">
                <a:effectLst/>
              </a:rPr>
              <a:t>, оны </a:t>
            </a:r>
            <a:r>
              <a:rPr lang="ru-RU" sz="1300" dirty="0" err="1">
                <a:effectLst/>
              </a:rPr>
              <a:t>жасырын</a:t>
            </a:r>
            <a:r>
              <a:rPr lang="ru-RU" sz="1300" dirty="0">
                <a:effectLst/>
              </a:rPr>
              <a:t> </a:t>
            </a:r>
            <a:r>
              <a:rPr lang="ru-RU" sz="1300" dirty="0" err="1">
                <a:effectLst/>
              </a:rPr>
              <a:t>және</a:t>
            </a:r>
            <a:r>
              <a:rPr lang="ru-RU" sz="1300" dirty="0">
                <a:effectLst/>
              </a:rPr>
              <a:t> </a:t>
            </a:r>
            <a:r>
              <a:rPr lang="ru-RU" sz="1300" dirty="0" err="1">
                <a:effectLst/>
              </a:rPr>
              <a:t>айқын</a:t>
            </a:r>
            <a:r>
              <a:rPr lang="ru-RU" sz="1300" dirty="0">
                <a:effectLst/>
              </a:rPr>
              <a:t> </a:t>
            </a:r>
            <a:r>
              <a:rPr lang="ru-RU" sz="1300" dirty="0" err="1">
                <a:effectLst/>
              </a:rPr>
              <a:t>деген</a:t>
            </a:r>
            <a:r>
              <a:rPr lang="ru-RU" sz="1300" dirty="0">
                <a:effectLst/>
              </a:rPr>
              <a:t> </a:t>
            </a:r>
            <a:r>
              <a:rPr lang="ru-RU" sz="1300" dirty="0" err="1">
                <a:effectLst/>
              </a:rPr>
              <a:t>екі</a:t>
            </a:r>
            <a:r>
              <a:rPr lang="ru-RU" sz="1300" dirty="0">
                <a:effectLst/>
              </a:rPr>
              <a:t> </a:t>
            </a:r>
            <a:r>
              <a:rPr lang="ru-RU" sz="1300" dirty="0" err="1">
                <a:effectLst/>
              </a:rPr>
              <a:t>топқа</a:t>
            </a:r>
            <a:r>
              <a:rPr lang="ru-RU" sz="1300" dirty="0">
                <a:effectLst/>
              </a:rPr>
              <a:t> </a:t>
            </a:r>
            <a:r>
              <a:rPr lang="ru-RU" sz="1300" dirty="0" err="1">
                <a:effectLst/>
              </a:rPr>
              <a:t>бөледі</a:t>
            </a:r>
            <a:r>
              <a:rPr lang="ru-RU" sz="1300" dirty="0">
                <a:effectLst/>
              </a:rPr>
              <a:t>. </a:t>
            </a:r>
            <a:br>
              <a:rPr lang="ru-RU" sz="1300" dirty="0">
                <a:effectLst/>
              </a:rPr>
            </a:br>
            <a:r>
              <a:rPr lang="ru-RU" sz="1300" dirty="0" err="1">
                <a:effectLst/>
              </a:rPr>
              <a:t>Бұл</a:t>
            </a:r>
            <a:r>
              <a:rPr lang="ru-RU" sz="1300" dirty="0">
                <a:effectLst/>
              </a:rPr>
              <a:t> </a:t>
            </a:r>
            <a:r>
              <a:rPr lang="ru-RU" sz="1300" dirty="0" err="1">
                <a:effectLst/>
              </a:rPr>
              <a:t>кітап</a:t>
            </a:r>
            <a:r>
              <a:rPr lang="ru-RU" sz="1300" dirty="0">
                <a:effectLst/>
              </a:rPr>
              <a:t> </a:t>
            </a:r>
            <a:r>
              <a:rPr lang="ru-RU" sz="1300" dirty="0" err="1">
                <a:effectLst/>
              </a:rPr>
              <a:t>гуманитарлық</a:t>
            </a:r>
            <a:r>
              <a:rPr lang="ru-RU" sz="1300" dirty="0">
                <a:effectLst/>
              </a:rPr>
              <a:t> </a:t>
            </a:r>
            <a:r>
              <a:rPr lang="ru-RU" sz="1300" dirty="0" err="1">
                <a:effectLst/>
              </a:rPr>
              <a:t>білімге</a:t>
            </a:r>
            <a:r>
              <a:rPr lang="ru-RU" sz="1300" dirty="0">
                <a:effectLst/>
              </a:rPr>
              <a:t>  </a:t>
            </a:r>
            <a:r>
              <a:rPr lang="ru-RU" sz="1300" dirty="0" err="1">
                <a:effectLst/>
              </a:rPr>
              <a:t>өзгеше</a:t>
            </a:r>
            <a:r>
              <a:rPr lang="ru-RU" sz="1300" dirty="0">
                <a:effectLst/>
              </a:rPr>
              <a:t>  </a:t>
            </a:r>
            <a:r>
              <a:rPr lang="ru-RU" sz="1300" dirty="0" err="1">
                <a:effectLst/>
              </a:rPr>
              <a:t>ықпал</a:t>
            </a:r>
            <a:r>
              <a:rPr lang="ru-RU" sz="1300" dirty="0">
                <a:effectLst/>
              </a:rPr>
              <a:t>  </a:t>
            </a:r>
            <a:r>
              <a:rPr lang="ru-RU" sz="1300" dirty="0" err="1">
                <a:effectLst/>
              </a:rPr>
              <a:t>жасап</a:t>
            </a:r>
            <a:r>
              <a:rPr lang="ru-RU" sz="1300" dirty="0">
                <a:effectLst/>
              </a:rPr>
              <a:t>, </a:t>
            </a:r>
            <a:r>
              <a:rPr lang="ru-RU" sz="1300" dirty="0" err="1">
                <a:effectLst/>
              </a:rPr>
              <a:t>постколониалдық</a:t>
            </a:r>
            <a:r>
              <a:rPr lang="ru-RU" sz="1300" dirty="0">
                <a:effectLst/>
              </a:rPr>
              <a:t>  </a:t>
            </a:r>
            <a:r>
              <a:rPr lang="ru-RU" sz="1300" dirty="0" err="1">
                <a:effectLst/>
              </a:rPr>
              <a:t>зерттеулерге</a:t>
            </a:r>
            <a:r>
              <a:rPr lang="ru-RU" sz="1300" dirty="0">
                <a:effectLst/>
              </a:rPr>
              <a:t>  </a:t>
            </a:r>
            <a:r>
              <a:rPr lang="ru-RU" sz="1300" dirty="0" err="1">
                <a:effectLst/>
              </a:rPr>
              <a:t>негіз</a:t>
            </a:r>
            <a:r>
              <a:rPr lang="ru-RU" sz="1300" dirty="0">
                <a:effectLst/>
              </a:rPr>
              <a:t> </a:t>
            </a:r>
            <a:r>
              <a:rPr lang="ru-RU" sz="1300" dirty="0" err="1">
                <a:effectLst/>
              </a:rPr>
              <a:t>салды</a:t>
            </a:r>
            <a:r>
              <a:rPr lang="ru-RU" sz="1300" dirty="0">
                <a:effectLst/>
              </a:rPr>
              <a:t>. Автор </a:t>
            </a:r>
            <a:r>
              <a:rPr lang="ru-RU" sz="1300" dirty="0" err="1">
                <a:effectLst/>
              </a:rPr>
              <a:t>еңбегінде</a:t>
            </a:r>
            <a:r>
              <a:rPr lang="ru-RU" sz="1300" dirty="0">
                <a:effectLst/>
              </a:rPr>
              <a:t> </a:t>
            </a:r>
            <a:r>
              <a:rPr lang="ru-RU" sz="1300" dirty="0" err="1">
                <a:effectLst/>
              </a:rPr>
              <a:t>бұл</a:t>
            </a:r>
            <a:r>
              <a:rPr lang="ru-RU" sz="1300" dirty="0">
                <a:effectLst/>
              </a:rPr>
              <a:t> </a:t>
            </a:r>
            <a:r>
              <a:rPr lang="ru-RU" sz="1300" dirty="0" err="1">
                <a:effectLst/>
              </a:rPr>
              <a:t>тақырыпқа</a:t>
            </a:r>
            <a:r>
              <a:rPr lang="ru-RU" sz="1300" dirty="0">
                <a:effectLst/>
              </a:rPr>
              <a:t> </a:t>
            </a:r>
            <a:r>
              <a:rPr lang="ru-RU" sz="1300" dirty="0" err="1">
                <a:effectLst/>
              </a:rPr>
              <a:t>арналған</a:t>
            </a:r>
            <a:r>
              <a:rPr lang="ru-RU" sz="1300" dirty="0">
                <a:effectLst/>
              </a:rPr>
              <a:t> </a:t>
            </a:r>
            <a:r>
              <a:rPr lang="ru-RU" sz="1300" dirty="0" err="1">
                <a:effectLst/>
              </a:rPr>
              <a:t>көп</a:t>
            </a:r>
            <a:r>
              <a:rPr lang="ru-RU" sz="1300" dirty="0">
                <a:effectLst/>
              </a:rPr>
              <a:t> </a:t>
            </a:r>
            <a:r>
              <a:rPr lang="ru-RU" sz="1300" dirty="0" err="1">
                <a:effectLst/>
              </a:rPr>
              <a:t>зерттеулер</a:t>
            </a:r>
            <a:r>
              <a:rPr lang="ru-RU" sz="1300" dirty="0">
                <a:effectLst/>
              </a:rPr>
              <a:t> </a:t>
            </a:r>
            <a:r>
              <a:rPr lang="ru-RU" sz="1300" dirty="0" err="1">
                <a:effectLst/>
              </a:rPr>
              <a:t>Шығыстың</a:t>
            </a:r>
            <a:r>
              <a:rPr lang="ru-RU" sz="1300" dirty="0">
                <a:effectLst/>
              </a:rPr>
              <a:t> </a:t>
            </a:r>
            <a:r>
              <a:rPr lang="ru-RU" sz="1300" dirty="0" err="1">
                <a:effectLst/>
              </a:rPr>
              <a:t>шынайы</a:t>
            </a:r>
            <a:r>
              <a:rPr lang="ru-RU" sz="1300" dirty="0">
                <a:effectLst/>
              </a:rPr>
              <a:t> </a:t>
            </a:r>
            <a:r>
              <a:rPr lang="ru-RU" sz="1300" dirty="0" err="1">
                <a:effectLst/>
              </a:rPr>
              <a:t>келбетін</a:t>
            </a:r>
            <a:r>
              <a:rPr lang="ru-RU" sz="1300" dirty="0">
                <a:effectLst/>
              </a:rPr>
              <a:t> </a:t>
            </a:r>
            <a:r>
              <a:rPr lang="ru-RU" sz="1300" dirty="0" err="1">
                <a:effectLst/>
              </a:rPr>
              <a:t>ашып</a:t>
            </a:r>
            <a:r>
              <a:rPr lang="ru-RU" sz="1300" dirty="0">
                <a:effectLst/>
              </a:rPr>
              <a:t> </a:t>
            </a:r>
            <a:r>
              <a:rPr lang="ru-RU" sz="1300" dirty="0" err="1">
                <a:effectLst/>
              </a:rPr>
              <a:t>көрсете</a:t>
            </a:r>
            <a:r>
              <a:rPr lang="ru-RU" sz="1300" dirty="0">
                <a:effectLst/>
              </a:rPr>
              <a:t> </a:t>
            </a:r>
            <a:r>
              <a:rPr lang="ru-RU" sz="1300" dirty="0" err="1">
                <a:effectLst/>
              </a:rPr>
              <a:t>алмайтынын</a:t>
            </a:r>
            <a:r>
              <a:rPr lang="ru-RU" sz="1300" dirty="0">
                <a:effectLst/>
              </a:rPr>
              <a:t>, </a:t>
            </a:r>
            <a:r>
              <a:rPr lang="ru-RU" sz="1300" dirty="0" err="1">
                <a:effectLst/>
              </a:rPr>
              <a:t>Шығыс</a:t>
            </a:r>
            <a:r>
              <a:rPr lang="ru-RU" sz="1300" dirty="0">
                <a:effectLst/>
              </a:rPr>
              <a:t> </a:t>
            </a:r>
            <a:r>
              <a:rPr lang="ru-RU" sz="1300" dirty="0" err="1">
                <a:effectLst/>
              </a:rPr>
              <a:t>әлемі</a:t>
            </a:r>
            <a:r>
              <a:rPr lang="ru-RU" sz="1300" dirty="0">
                <a:effectLst/>
              </a:rPr>
              <a:t> </a:t>
            </a:r>
            <a:r>
              <a:rPr lang="ru-RU" sz="1300" dirty="0" err="1">
                <a:effectLst/>
              </a:rPr>
              <a:t>жайлы</a:t>
            </a:r>
            <a:r>
              <a:rPr lang="ru-RU" sz="1300" dirty="0">
                <a:effectLst/>
              </a:rPr>
              <a:t> </a:t>
            </a:r>
            <a:r>
              <a:rPr lang="ru-RU" sz="1300" dirty="0" err="1">
                <a:effectLst/>
              </a:rPr>
              <a:t>кез</a:t>
            </a:r>
            <a:r>
              <a:rPr lang="ru-RU" sz="1300" dirty="0">
                <a:effectLst/>
              </a:rPr>
              <a:t> </a:t>
            </a:r>
            <a:r>
              <a:rPr lang="ru-RU" sz="1300" dirty="0" err="1">
                <a:effectLst/>
              </a:rPr>
              <a:t>келген</a:t>
            </a:r>
            <a:r>
              <a:rPr lang="ru-RU" sz="1300" dirty="0">
                <a:effectLst/>
              </a:rPr>
              <a:t> ой </a:t>
            </a:r>
            <a:r>
              <a:rPr lang="ru-RU" sz="1300" dirty="0" err="1">
                <a:effectLst/>
              </a:rPr>
              <a:t>белгілі</a:t>
            </a:r>
            <a:r>
              <a:rPr lang="ru-RU" sz="1300" dirty="0">
                <a:effectLst/>
              </a:rPr>
              <a:t> </a:t>
            </a:r>
            <a:r>
              <a:rPr lang="ru-RU" sz="1300" dirty="0" err="1">
                <a:effectLst/>
              </a:rPr>
              <a:t>бір</a:t>
            </a:r>
            <a:r>
              <a:rPr lang="ru-RU" sz="1300" dirty="0">
                <a:effectLst/>
              </a:rPr>
              <a:t> </a:t>
            </a:r>
            <a:r>
              <a:rPr lang="ru-RU" sz="1300" dirty="0" err="1">
                <a:effectLst/>
              </a:rPr>
              <a:t>сүзгіден</a:t>
            </a:r>
            <a:r>
              <a:rPr lang="ru-RU" sz="1300" dirty="0">
                <a:effectLst/>
              </a:rPr>
              <a:t> </a:t>
            </a:r>
            <a:r>
              <a:rPr lang="ru-RU" sz="1300" dirty="0" err="1">
                <a:effectLst/>
              </a:rPr>
              <a:t>өтіп</a:t>
            </a:r>
            <a:r>
              <a:rPr lang="ru-RU" sz="1300" dirty="0">
                <a:effectLst/>
              </a:rPr>
              <a:t> </a:t>
            </a:r>
            <a:r>
              <a:rPr lang="ru-RU" sz="1300" dirty="0" err="1">
                <a:effectLst/>
              </a:rPr>
              <a:t>барып</a:t>
            </a:r>
            <a:r>
              <a:rPr lang="ru-RU" sz="1300" dirty="0">
                <a:effectLst/>
              </a:rPr>
              <a:t> </a:t>
            </a:r>
            <a:r>
              <a:rPr lang="ru-RU" sz="1300" dirty="0" err="1">
                <a:effectLst/>
              </a:rPr>
              <a:t>жарияланатынын</a:t>
            </a:r>
            <a:r>
              <a:rPr lang="ru-RU" sz="1300" dirty="0">
                <a:effectLst/>
              </a:rPr>
              <a:t> </a:t>
            </a:r>
            <a:r>
              <a:rPr lang="ru-RU" sz="1300" dirty="0" err="1">
                <a:effectLst/>
              </a:rPr>
              <a:t>айтады</a:t>
            </a:r>
            <a:r>
              <a:rPr lang="ru-RU" sz="1300" dirty="0">
                <a:effectLst/>
              </a:rPr>
              <a:t>. </a:t>
            </a:r>
            <a:r>
              <a:rPr lang="ru-RU" sz="1300" dirty="0" err="1">
                <a:effectLst/>
              </a:rPr>
              <a:t>Дәлел</a:t>
            </a:r>
            <a:r>
              <a:rPr lang="ru-RU" sz="1300" dirty="0">
                <a:effectLst/>
              </a:rPr>
              <a:t> </a:t>
            </a:r>
            <a:r>
              <a:rPr lang="ru-RU" sz="1300" dirty="0" err="1">
                <a:effectLst/>
              </a:rPr>
              <a:t>ретінде</a:t>
            </a:r>
            <a:r>
              <a:rPr lang="ru-RU" sz="1300" dirty="0">
                <a:effectLst/>
              </a:rPr>
              <a:t> </a:t>
            </a:r>
            <a:r>
              <a:rPr lang="ru-RU" sz="1300" dirty="0" err="1">
                <a:effectLst/>
              </a:rPr>
              <a:t>Ұлыбритания</a:t>
            </a:r>
            <a:r>
              <a:rPr lang="ru-RU" sz="1300" dirty="0">
                <a:effectLst/>
              </a:rPr>
              <a:t>, Франция, АҚШ </a:t>
            </a:r>
            <a:r>
              <a:rPr lang="ru-RU" sz="1300" dirty="0" err="1">
                <a:effectLst/>
              </a:rPr>
              <a:t>ғалымдарының</a:t>
            </a:r>
            <a:r>
              <a:rPr lang="ru-RU" sz="1300" dirty="0">
                <a:effectLst/>
              </a:rPr>
              <a:t> </a:t>
            </a:r>
            <a:r>
              <a:rPr lang="ru-RU" sz="1300" dirty="0" err="1">
                <a:effectLst/>
              </a:rPr>
              <a:t>ориенталистік</a:t>
            </a:r>
            <a:r>
              <a:rPr lang="ru-RU" sz="1300" dirty="0">
                <a:effectLst/>
              </a:rPr>
              <a:t> </a:t>
            </a:r>
            <a:r>
              <a:rPr lang="ru-RU" sz="1300" dirty="0" err="1">
                <a:effectLst/>
              </a:rPr>
              <a:t>мәтіндерін</a:t>
            </a:r>
            <a:r>
              <a:rPr lang="ru-RU" sz="1300" dirty="0">
                <a:effectLst/>
              </a:rPr>
              <a:t> </a:t>
            </a:r>
            <a:r>
              <a:rPr lang="ru-RU" sz="1300" dirty="0" err="1">
                <a:effectLst/>
              </a:rPr>
              <a:t>мысалға</a:t>
            </a:r>
            <a:r>
              <a:rPr lang="ru-RU" sz="1300" dirty="0">
                <a:effectLst/>
              </a:rPr>
              <a:t> </a:t>
            </a:r>
            <a:r>
              <a:rPr lang="ru-RU" sz="1300" dirty="0" err="1">
                <a:effectLst/>
              </a:rPr>
              <a:t>келтіреді</a:t>
            </a:r>
            <a:r>
              <a:rPr lang="ru-RU" sz="1300" dirty="0">
                <a:effectLst/>
              </a:rPr>
              <a:t>. «</a:t>
            </a:r>
            <a:r>
              <a:rPr lang="ru-RU" sz="1300" dirty="0" err="1">
                <a:effectLst/>
              </a:rPr>
              <a:t>Батысқа</a:t>
            </a:r>
            <a:r>
              <a:rPr lang="ru-RU" sz="1300" dirty="0">
                <a:effectLst/>
              </a:rPr>
              <a:t> </a:t>
            </a:r>
            <a:r>
              <a:rPr lang="ru-RU" sz="1300" dirty="0" err="1">
                <a:effectLst/>
              </a:rPr>
              <a:t>өзін</a:t>
            </a:r>
            <a:r>
              <a:rPr lang="ru-RU" sz="1300" dirty="0">
                <a:effectLst/>
              </a:rPr>
              <a:t> </a:t>
            </a:r>
            <a:r>
              <a:rPr lang="ru-RU" sz="1300" dirty="0" err="1">
                <a:effectLst/>
              </a:rPr>
              <a:t>өзгелерден</a:t>
            </a:r>
            <a:r>
              <a:rPr lang="ru-RU" sz="1300" dirty="0">
                <a:effectLst/>
              </a:rPr>
              <a:t> </a:t>
            </a:r>
            <a:r>
              <a:rPr lang="ru-RU" sz="1300" dirty="0" err="1">
                <a:effectLst/>
              </a:rPr>
              <a:t>ерекшелеу</a:t>
            </a:r>
            <a:r>
              <a:rPr lang="ru-RU" sz="1300" dirty="0">
                <a:effectLst/>
              </a:rPr>
              <a:t> </a:t>
            </a:r>
            <a:r>
              <a:rPr lang="ru-RU" sz="1300" dirty="0" err="1">
                <a:effectLst/>
              </a:rPr>
              <a:t>үшін</a:t>
            </a:r>
            <a:r>
              <a:rPr lang="ru-RU" sz="1300" dirty="0">
                <a:effectLst/>
              </a:rPr>
              <a:t> </a:t>
            </a:r>
            <a:r>
              <a:rPr lang="ru-RU" sz="1300" dirty="0" err="1">
                <a:effectLst/>
              </a:rPr>
              <a:t>оған</a:t>
            </a:r>
            <a:r>
              <a:rPr lang="ru-RU" sz="1300" dirty="0">
                <a:effectLst/>
              </a:rPr>
              <a:t> </a:t>
            </a:r>
            <a:r>
              <a:rPr lang="ru-RU" sz="1300" dirty="0" err="1">
                <a:effectLst/>
              </a:rPr>
              <a:t>қарама-қарсы</a:t>
            </a:r>
            <a:r>
              <a:rPr lang="ru-RU" sz="1300" dirty="0">
                <a:effectLst/>
              </a:rPr>
              <a:t> </a:t>
            </a:r>
            <a:r>
              <a:rPr lang="ru-RU" sz="1300" dirty="0" err="1">
                <a:effectLst/>
              </a:rPr>
              <a:t>әлем</a:t>
            </a:r>
            <a:r>
              <a:rPr lang="ru-RU" sz="1300" dirty="0">
                <a:effectLst/>
              </a:rPr>
              <a:t> </a:t>
            </a:r>
            <a:r>
              <a:rPr lang="ru-RU" sz="1300" dirty="0" err="1">
                <a:effectLst/>
              </a:rPr>
              <a:t>керек</a:t>
            </a:r>
            <a:r>
              <a:rPr lang="ru-RU" sz="1300" dirty="0">
                <a:effectLst/>
              </a:rPr>
              <a:t> </a:t>
            </a:r>
            <a:r>
              <a:rPr lang="ru-RU" sz="1300" dirty="0" err="1">
                <a:effectLst/>
              </a:rPr>
              <a:t>болды</a:t>
            </a:r>
            <a:r>
              <a:rPr lang="ru-RU" sz="1300" dirty="0">
                <a:effectLst/>
              </a:rPr>
              <a:t>. </a:t>
            </a:r>
            <a:r>
              <a:rPr lang="ru-RU" sz="1300" dirty="0" err="1">
                <a:effectLst/>
              </a:rPr>
              <a:t>Батыс</a:t>
            </a:r>
            <a:r>
              <a:rPr lang="ru-RU" sz="1300" dirty="0">
                <a:effectLst/>
              </a:rPr>
              <a:t> </a:t>
            </a:r>
            <a:r>
              <a:rPr lang="ru-RU" sz="1300" dirty="0" err="1">
                <a:effectLst/>
              </a:rPr>
              <a:t>ол</a:t>
            </a:r>
            <a:r>
              <a:rPr lang="ru-RU" sz="1300" dirty="0">
                <a:effectLst/>
              </a:rPr>
              <a:t> </a:t>
            </a:r>
            <a:r>
              <a:rPr lang="ru-RU" sz="1300" dirty="0" err="1">
                <a:effectLst/>
              </a:rPr>
              <a:t>үшін</a:t>
            </a:r>
            <a:r>
              <a:rPr lang="ru-RU" sz="1300" dirty="0">
                <a:effectLst/>
              </a:rPr>
              <a:t> </a:t>
            </a:r>
            <a:r>
              <a:rPr lang="ru-RU" sz="1300" dirty="0" err="1">
                <a:effectLst/>
              </a:rPr>
              <a:t>Шығысты</a:t>
            </a:r>
            <a:r>
              <a:rPr lang="ru-RU" sz="1300" dirty="0">
                <a:effectLst/>
              </a:rPr>
              <a:t> </a:t>
            </a:r>
            <a:r>
              <a:rPr lang="ru-RU" sz="1300" dirty="0" err="1">
                <a:effectLst/>
              </a:rPr>
              <a:t>пайдаланды</a:t>
            </a:r>
            <a:r>
              <a:rPr lang="ru-RU" sz="1300" dirty="0">
                <a:effectLst/>
              </a:rPr>
              <a:t>, </a:t>
            </a:r>
            <a:r>
              <a:rPr lang="ru-RU" sz="1300" dirty="0" err="1">
                <a:effectLst/>
              </a:rPr>
              <a:t>өзіне</a:t>
            </a:r>
            <a:r>
              <a:rPr lang="ru-RU" sz="1300" dirty="0">
                <a:effectLst/>
              </a:rPr>
              <a:t> </a:t>
            </a:r>
            <a:r>
              <a:rPr lang="ru-RU" sz="1300" dirty="0" err="1">
                <a:effectLst/>
              </a:rPr>
              <a:t>тиімді</a:t>
            </a:r>
            <a:r>
              <a:rPr lang="ru-RU" sz="1300" dirty="0">
                <a:effectLst/>
              </a:rPr>
              <a:t> </a:t>
            </a:r>
            <a:r>
              <a:rPr lang="ru-RU" sz="1300" dirty="0" err="1">
                <a:effectLst/>
              </a:rPr>
              <a:t>түсінікті</a:t>
            </a:r>
            <a:r>
              <a:rPr lang="ru-RU" sz="1300" dirty="0">
                <a:effectLst/>
              </a:rPr>
              <a:t> </a:t>
            </a:r>
            <a:r>
              <a:rPr lang="ru-RU" sz="1300" dirty="0" err="1">
                <a:effectLst/>
              </a:rPr>
              <a:t>қалыптастыруға</a:t>
            </a:r>
            <a:r>
              <a:rPr lang="ru-RU" sz="1300" dirty="0">
                <a:effectLst/>
              </a:rPr>
              <a:t> </a:t>
            </a:r>
            <a:r>
              <a:rPr lang="ru-RU" sz="1300" dirty="0" err="1">
                <a:effectLst/>
              </a:rPr>
              <a:t>күш</a:t>
            </a:r>
            <a:r>
              <a:rPr lang="ru-RU" sz="1300" dirty="0">
                <a:effectLst/>
              </a:rPr>
              <a:t> </a:t>
            </a:r>
            <a:r>
              <a:rPr lang="ru-RU" sz="1300" dirty="0" err="1">
                <a:effectLst/>
              </a:rPr>
              <a:t>салды</a:t>
            </a:r>
            <a:r>
              <a:rPr lang="ru-RU" sz="1300" dirty="0">
                <a:effectLst/>
              </a:rPr>
              <a:t>», – </a:t>
            </a:r>
            <a:r>
              <a:rPr lang="ru-RU" sz="1300" dirty="0" err="1">
                <a:effectLst/>
              </a:rPr>
              <a:t>дейді</a:t>
            </a:r>
            <a:r>
              <a:rPr lang="ru-RU" sz="1300" dirty="0">
                <a:effectLst/>
              </a:rPr>
              <a:t> автор.</a:t>
            </a:r>
            <a:br>
              <a:rPr lang="ru-RU" sz="1300" dirty="0">
                <a:effectLst/>
              </a:rPr>
            </a:br>
            <a:r>
              <a:rPr lang="ru-RU" sz="1300" dirty="0" err="1">
                <a:effectLst/>
              </a:rPr>
              <a:t>Бұл</a:t>
            </a:r>
            <a:r>
              <a:rPr lang="ru-RU" sz="1300" dirty="0">
                <a:effectLst/>
              </a:rPr>
              <a:t> </a:t>
            </a:r>
            <a:r>
              <a:rPr lang="ru-RU" sz="1300" dirty="0" err="1">
                <a:effectLst/>
              </a:rPr>
              <a:t>ауқымды</a:t>
            </a:r>
            <a:r>
              <a:rPr lang="ru-RU" sz="1300" dirty="0">
                <a:effectLst/>
              </a:rPr>
              <a:t> </a:t>
            </a:r>
            <a:r>
              <a:rPr lang="ru-RU" sz="1300" dirty="0" err="1">
                <a:effectLst/>
              </a:rPr>
              <a:t>еңбек</a:t>
            </a:r>
            <a:r>
              <a:rPr lang="ru-RU" sz="1300" dirty="0">
                <a:effectLst/>
              </a:rPr>
              <a:t> </a:t>
            </a:r>
            <a:r>
              <a:rPr lang="ru-RU" sz="1300" dirty="0" err="1">
                <a:effectLst/>
              </a:rPr>
              <a:t>студенттермен</a:t>
            </a:r>
            <a:r>
              <a:rPr lang="ru-RU" sz="1300" dirty="0">
                <a:effectLst/>
              </a:rPr>
              <a:t> </a:t>
            </a:r>
            <a:r>
              <a:rPr lang="ru-RU" sz="1300" dirty="0" err="1">
                <a:effectLst/>
              </a:rPr>
              <a:t>қатар</a:t>
            </a:r>
            <a:r>
              <a:rPr lang="ru-RU" sz="1300" dirty="0">
                <a:effectLst/>
              </a:rPr>
              <a:t> </a:t>
            </a:r>
            <a:r>
              <a:rPr lang="ru-RU" sz="1300" dirty="0" err="1">
                <a:effectLst/>
              </a:rPr>
              <a:t>Батыс</a:t>
            </a:r>
            <a:r>
              <a:rPr lang="ru-RU" sz="1300" dirty="0">
                <a:effectLst/>
              </a:rPr>
              <a:t> пен </a:t>
            </a:r>
            <a:r>
              <a:rPr lang="ru-RU" sz="1300" dirty="0" err="1">
                <a:effectLst/>
              </a:rPr>
              <a:t>Шығысқа</a:t>
            </a:r>
            <a:r>
              <a:rPr lang="ru-RU" sz="1300" dirty="0">
                <a:effectLst/>
              </a:rPr>
              <a:t> </a:t>
            </a:r>
            <a:r>
              <a:rPr lang="ru-RU" sz="1300" dirty="0" err="1">
                <a:effectLst/>
              </a:rPr>
              <a:t>жаңаша</a:t>
            </a:r>
            <a:r>
              <a:rPr lang="ru-RU" sz="1300" dirty="0">
                <a:effectLst/>
              </a:rPr>
              <a:t> </a:t>
            </a:r>
            <a:r>
              <a:rPr lang="ru-RU" sz="1300" dirty="0" err="1">
                <a:effectLst/>
              </a:rPr>
              <a:t>қарағысы</a:t>
            </a:r>
            <a:r>
              <a:rPr lang="ru-RU" sz="1300" dirty="0">
                <a:effectLst/>
              </a:rPr>
              <a:t> </a:t>
            </a:r>
            <a:r>
              <a:rPr lang="ru-RU" sz="1300" dirty="0" err="1">
                <a:effectLst/>
              </a:rPr>
              <a:t>келетін</a:t>
            </a:r>
            <a:r>
              <a:rPr lang="ru-RU" sz="1300" dirty="0">
                <a:effectLst/>
              </a:rPr>
              <a:t> </a:t>
            </a:r>
            <a:r>
              <a:rPr lang="ru-RU" sz="1300" dirty="0" err="1">
                <a:effectLst/>
              </a:rPr>
              <a:t>барша</a:t>
            </a:r>
            <a:r>
              <a:rPr lang="ru-RU" sz="1300" dirty="0">
                <a:effectLst/>
              </a:rPr>
              <a:t> </a:t>
            </a:r>
            <a:r>
              <a:rPr lang="ru-RU" sz="1300" dirty="0" err="1">
                <a:effectLst/>
              </a:rPr>
              <a:t>оқырманға</a:t>
            </a:r>
            <a:r>
              <a:rPr lang="ru-RU" sz="1300" dirty="0">
                <a:effectLst/>
              </a:rPr>
              <a:t> </a:t>
            </a:r>
            <a:r>
              <a:rPr lang="ru-RU" sz="1300" dirty="0" err="1">
                <a:effectLst/>
              </a:rPr>
              <a:t>арналған</a:t>
            </a:r>
            <a:r>
              <a:rPr lang="ru-RU" sz="1200" dirty="0">
                <a:effectLst/>
              </a:rPr>
              <a:t>.</a:t>
            </a:r>
            <a:br>
              <a:rPr lang="ru-RU" sz="1200" dirty="0">
                <a:effectLst/>
              </a:rPr>
            </a:br>
            <a:endParaRPr lang="ru-RU" sz="1200" dirty="0"/>
          </a:p>
        </p:txBody>
      </p:sp>
      <p:pic>
        <p:nvPicPr>
          <p:cNvPr id="4" name="Объект 3" descr="https://100kitap.kz/uploads/books/32/original_img_orientalism_kz_1557734503.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03848" y="188640"/>
            <a:ext cx="2664296" cy="3528392"/>
          </a:xfrm>
          <a:prstGeom prst="rect">
            <a:avLst/>
          </a:prstGeom>
          <a:noFill/>
          <a:ln>
            <a:noFill/>
          </a:ln>
        </p:spPr>
      </p:pic>
    </p:spTree>
    <p:extLst>
      <p:ext uri="{BB962C8B-B14F-4D97-AF65-F5344CB8AC3E}">
        <p14:creationId xmlns:p14="http://schemas.microsoft.com/office/powerpoint/2010/main" val="3266403558"/>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56992"/>
            <a:ext cx="8784975" cy="3168352"/>
          </a:xfrm>
        </p:spPr>
        <p:txBody>
          <a:bodyPr/>
          <a:lstStyle/>
          <a:p>
            <a:pPr algn="l"/>
            <a:r>
              <a:rPr lang="ru-RU" sz="1300" dirty="0">
                <a:effectLst/>
              </a:rPr>
              <a:t>Аннотация:</a:t>
            </a:r>
            <a:br>
              <a:rPr lang="ru-RU" sz="1300" dirty="0">
                <a:effectLst/>
              </a:rPr>
            </a:br>
            <a:r>
              <a:rPr lang="ru-RU" sz="1300" dirty="0">
                <a:effectLst/>
              </a:rPr>
              <a:t>«Медиа </a:t>
            </a:r>
            <a:r>
              <a:rPr lang="ru-RU" sz="1300" dirty="0" err="1">
                <a:effectLst/>
              </a:rPr>
              <a:t>және</a:t>
            </a:r>
            <a:r>
              <a:rPr lang="ru-RU" sz="1300" dirty="0">
                <a:effectLst/>
              </a:rPr>
              <a:t> журналистика: теория мен </a:t>
            </a:r>
            <a:r>
              <a:rPr lang="ru-RU" sz="1300" dirty="0" err="1">
                <a:effectLst/>
              </a:rPr>
              <a:t>практикаға</a:t>
            </a:r>
            <a:r>
              <a:rPr lang="ru-RU" sz="1300" dirty="0">
                <a:effectLst/>
              </a:rPr>
              <a:t> </a:t>
            </a:r>
            <a:r>
              <a:rPr lang="ru-RU" sz="1300" dirty="0" err="1">
                <a:effectLst/>
              </a:rPr>
              <a:t>жаңа</a:t>
            </a:r>
            <a:r>
              <a:rPr lang="ru-RU" sz="1300" dirty="0">
                <a:effectLst/>
              </a:rPr>
              <a:t> </a:t>
            </a:r>
            <a:r>
              <a:rPr lang="ru-RU" sz="1300" dirty="0" err="1">
                <a:effectLst/>
              </a:rPr>
              <a:t>көзқарас</a:t>
            </a:r>
            <a:r>
              <a:rPr lang="ru-RU" sz="1300" dirty="0">
                <a:effectLst/>
              </a:rPr>
              <a:t>» – </a:t>
            </a:r>
            <a:r>
              <a:rPr lang="ru-RU" sz="1300" dirty="0" err="1">
                <a:effectLst/>
              </a:rPr>
              <a:t>кәсіби</a:t>
            </a:r>
            <a:r>
              <a:rPr lang="ru-RU" sz="1300" dirty="0">
                <a:effectLst/>
              </a:rPr>
              <a:t> </a:t>
            </a:r>
            <a:r>
              <a:rPr lang="ru-RU" sz="1300" dirty="0" err="1">
                <a:effectLst/>
              </a:rPr>
              <a:t>журналистиканың</a:t>
            </a:r>
            <a:r>
              <a:rPr lang="ru-RU" sz="1300" dirty="0">
                <a:effectLst/>
              </a:rPr>
              <a:t> </a:t>
            </a:r>
            <a:r>
              <a:rPr lang="ru-RU" sz="1300" dirty="0" err="1">
                <a:effectLst/>
              </a:rPr>
              <a:t>қалыптасу</a:t>
            </a:r>
            <a:r>
              <a:rPr lang="ru-RU" sz="1300" dirty="0">
                <a:effectLst/>
              </a:rPr>
              <a:t> </a:t>
            </a:r>
            <a:r>
              <a:rPr lang="ru-RU" sz="1300" dirty="0" err="1">
                <a:effectLst/>
              </a:rPr>
              <a:t>тарихынан</a:t>
            </a:r>
            <a:r>
              <a:rPr lang="ru-RU" sz="1300" dirty="0">
                <a:effectLst/>
              </a:rPr>
              <a:t> </a:t>
            </a:r>
            <a:r>
              <a:rPr lang="ru-RU" sz="1300" dirty="0" err="1">
                <a:effectLst/>
              </a:rPr>
              <a:t>бастап</a:t>
            </a:r>
            <a:r>
              <a:rPr lang="ru-RU" sz="1300" dirty="0">
                <a:effectLst/>
              </a:rPr>
              <a:t>, </a:t>
            </a:r>
            <a:r>
              <a:rPr lang="ru-RU" sz="1300" dirty="0" err="1">
                <a:effectLst/>
              </a:rPr>
              <a:t>қоғамның</a:t>
            </a:r>
            <a:r>
              <a:rPr lang="ru-RU" sz="1300" dirty="0">
                <a:effectLst/>
              </a:rPr>
              <a:t> </a:t>
            </a:r>
            <a:r>
              <a:rPr lang="ru-RU" sz="1300" dirty="0" err="1">
                <a:effectLst/>
              </a:rPr>
              <a:t>қозғаушы</a:t>
            </a:r>
            <a:r>
              <a:rPr lang="ru-RU" sz="1300" dirty="0">
                <a:effectLst/>
              </a:rPr>
              <a:t> </a:t>
            </a:r>
            <a:r>
              <a:rPr lang="ru-RU" sz="1300" dirty="0" err="1">
                <a:effectLst/>
              </a:rPr>
              <a:t>күшіне</a:t>
            </a:r>
            <a:r>
              <a:rPr lang="ru-RU" sz="1300" dirty="0">
                <a:effectLst/>
              </a:rPr>
              <a:t> </a:t>
            </a:r>
            <a:r>
              <a:rPr lang="ru-RU" sz="1300" dirty="0" err="1">
                <a:effectLst/>
              </a:rPr>
              <a:t>айналған</a:t>
            </a:r>
            <a:r>
              <a:rPr lang="ru-RU" sz="1300" dirty="0">
                <a:effectLst/>
              </a:rPr>
              <a:t> медиа </a:t>
            </a:r>
            <a:r>
              <a:rPr lang="ru-RU" sz="1300" dirty="0" err="1">
                <a:effectLst/>
              </a:rPr>
              <a:t>cаласындағы</a:t>
            </a:r>
            <a:r>
              <a:rPr lang="ru-RU" sz="1300" dirty="0">
                <a:effectLst/>
              </a:rPr>
              <a:t> </a:t>
            </a:r>
            <a:r>
              <a:rPr lang="ru-RU" sz="1300" dirty="0" err="1">
                <a:effectLst/>
              </a:rPr>
              <a:t>соны</a:t>
            </a:r>
            <a:r>
              <a:rPr lang="ru-RU" sz="1300" dirty="0">
                <a:effectLst/>
              </a:rPr>
              <a:t> </a:t>
            </a:r>
            <a:r>
              <a:rPr lang="ru-RU" sz="1300" dirty="0" err="1">
                <a:effectLst/>
              </a:rPr>
              <a:t>өзгерістерді</a:t>
            </a:r>
            <a:r>
              <a:rPr lang="ru-RU" sz="1300" dirty="0">
                <a:effectLst/>
              </a:rPr>
              <a:t> </a:t>
            </a:r>
            <a:r>
              <a:rPr lang="ru-RU" sz="1300" dirty="0" err="1">
                <a:effectLst/>
              </a:rPr>
              <a:t>талдаған</a:t>
            </a:r>
            <a:r>
              <a:rPr lang="ru-RU" sz="1300" dirty="0">
                <a:effectLst/>
              </a:rPr>
              <a:t> </a:t>
            </a:r>
            <a:r>
              <a:rPr lang="ru-RU" sz="1300" dirty="0" err="1">
                <a:effectLst/>
              </a:rPr>
              <a:t>құнды</a:t>
            </a:r>
            <a:r>
              <a:rPr lang="ru-RU" sz="1300" dirty="0">
                <a:effectLst/>
              </a:rPr>
              <a:t> </a:t>
            </a:r>
            <a:r>
              <a:rPr lang="ru-RU" sz="1300" dirty="0" err="1">
                <a:effectLst/>
              </a:rPr>
              <a:t>еңбек</a:t>
            </a:r>
            <a:r>
              <a:rPr lang="ru-RU" sz="1300" dirty="0">
                <a:effectLst/>
              </a:rPr>
              <a:t>. </a:t>
            </a:r>
            <a:r>
              <a:rPr lang="ru-RU" sz="1300" dirty="0" err="1">
                <a:effectLst/>
              </a:rPr>
              <a:t>Әлемнің</a:t>
            </a:r>
            <a:r>
              <a:rPr lang="ru-RU" sz="1300" dirty="0">
                <a:effectLst/>
              </a:rPr>
              <a:t> </a:t>
            </a:r>
            <a:r>
              <a:rPr lang="ru-RU" sz="1300" dirty="0" err="1">
                <a:effectLst/>
              </a:rPr>
              <a:t>озық</a:t>
            </a:r>
            <a:r>
              <a:rPr lang="ru-RU" sz="1300" dirty="0">
                <a:effectLst/>
              </a:rPr>
              <a:t> </a:t>
            </a:r>
            <a:r>
              <a:rPr lang="ru-RU" sz="1300" dirty="0" err="1">
                <a:effectLst/>
              </a:rPr>
              <a:t>жоғары</a:t>
            </a:r>
            <a:r>
              <a:rPr lang="ru-RU" sz="1300" dirty="0">
                <a:effectLst/>
              </a:rPr>
              <a:t> </a:t>
            </a:r>
            <a:r>
              <a:rPr lang="ru-RU" sz="1300" dirty="0" err="1">
                <a:effectLst/>
              </a:rPr>
              <a:t>оқу</a:t>
            </a:r>
            <a:r>
              <a:rPr lang="ru-RU" sz="1300" dirty="0">
                <a:effectLst/>
              </a:rPr>
              <a:t> </a:t>
            </a:r>
            <a:r>
              <a:rPr lang="ru-RU" sz="1300" dirty="0" err="1">
                <a:effectLst/>
              </a:rPr>
              <a:t>орындары</a:t>
            </a:r>
            <a:r>
              <a:rPr lang="ru-RU" sz="1300" dirty="0">
                <a:effectLst/>
              </a:rPr>
              <a:t> </a:t>
            </a:r>
            <a:r>
              <a:rPr lang="ru-RU" sz="1300" dirty="0" err="1">
                <a:effectLst/>
              </a:rPr>
              <a:t>таңдаған</a:t>
            </a:r>
            <a:r>
              <a:rPr lang="ru-RU" sz="1300" dirty="0">
                <a:effectLst/>
              </a:rPr>
              <a:t> </a:t>
            </a:r>
            <a:r>
              <a:rPr lang="ru-RU" sz="1300" dirty="0" err="1">
                <a:effectLst/>
              </a:rPr>
              <a:t>кітаптың</a:t>
            </a:r>
            <a:r>
              <a:rPr lang="ru-RU" sz="1300" dirty="0">
                <a:effectLst/>
              </a:rPr>
              <a:t> </a:t>
            </a:r>
            <a:r>
              <a:rPr lang="ru-RU" sz="1300" dirty="0" err="1">
                <a:effectLst/>
              </a:rPr>
              <a:t>үшінші</a:t>
            </a:r>
            <a:r>
              <a:rPr lang="ru-RU" sz="1300" dirty="0">
                <a:effectLst/>
              </a:rPr>
              <a:t> </a:t>
            </a:r>
            <a:r>
              <a:rPr lang="ru-RU" sz="1300" dirty="0" err="1">
                <a:effectLst/>
              </a:rPr>
              <a:t>басылымы</a:t>
            </a:r>
            <a:r>
              <a:rPr lang="ru-RU" sz="1300" dirty="0">
                <a:effectLst/>
              </a:rPr>
              <a:t> медиа мен </a:t>
            </a:r>
            <a:r>
              <a:rPr lang="ru-RU" sz="1300" dirty="0" err="1">
                <a:effectLst/>
              </a:rPr>
              <a:t>журналистиканың</a:t>
            </a:r>
            <a:r>
              <a:rPr lang="ru-RU" sz="1300" dirty="0">
                <a:effectLst/>
              </a:rPr>
              <a:t> </a:t>
            </a:r>
            <a:r>
              <a:rPr lang="ru-RU" sz="1300" dirty="0" err="1">
                <a:effectLst/>
              </a:rPr>
              <a:t>өзара</a:t>
            </a:r>
            <a:r>
              <a:rPr lang="ru-RU" sz="1300" dirty="0">
                <a:effectLst/>
              </a:rPr>
              <a:t> </a:t>
            </a:r>
            <a:r>
              <a:rPr lang="ru-RU" sz="1300" dirty="0" err="1">
                <a:effectLst/>
              </a:rPr>
              <a:t>байланысына</a:t>
            </a:r>
            <a:r>
              <a:rPr lang="ru-RU" sz="1300" dirty="0">
                <a:effectLst/>
              </a:rPr>
              <a:t> </a:t>
            </a:r>
            <a:r>
              <a:rPr lang="ru-RU" sz="1300" dirty="0" err="1">
                <a:effectLst/>
              </a:rPr>
              <a:t>қызығушылық</a:t>
            </a:r>
            <a:r>
              <a:rPr lang="ru-RU" sz="1300" dirty="0">
                <a:effectLst/>
              </a:rPr>
              <a:t> </a:t>
            </a:r>
            <a:r>
              <a:rPr lang="ru-RU" sz="1300" dirty="0" err="1">
                <a:effectLst/>
              </a:rPr>
              <a:t>танытқан</a:t>
            </a:r>
            <a:r>
              <a:rPr lang="ru-RU" sz="1300" dirty="0">
                <a:effectLst/>
              </a:rPr>
              <a:t> </a:t>
            </a:r>
            <a:r>
              <a:rPr lang="ru-RU" sz="1300" dirty="0" err="1">
                <a:effectLst/>
              </a:rPr>
              <a:t>кез</a:t>
            </a:r>
            <a:r>
              <a:rPr lang="ru-RU" sz="1300" dirty="0">
                <a:effectLst/>
              </a:rPr>
              <a:t> </a:t>
            </a:r>
            <a:r>
              <a:rPr lang="ru-RU" sz="1300" dirty="0" err="1">
                <a:effectLst/>
              </a:rPr>
              <a:t>келген</a:t>
            </a:r>
            <a:r>
              <a:rPr lang="ru-RU" sz="1300" dirty="0">
                <a:effectLst/>
              </a:rPr>
              <a:t> </a:t>
            </a:r>
            <a:r>
              <a:rPr lang="ru-RU" sz="1300" dirty="0" err="1">
                <a:effectLst/>
              </a:rPr>
              <a:t>оқырман</a:t>
            </a:r>
            <a:r>
              <a:rPr lang="ru-RU" sz="1300" dirty="0">
                <a:effectLst/>
              </a:rPr>
              <a:t> </a:t>
            </a:r>
            <a:r>
              <a:rPr lang="ru-RU" sz="1300" dirty="0" err="1">
                <a:effectLst/>
              </a:rPr>
              <a:t>көңілінен</a:t>
            </a:r>
            <a:r>
              <a:rPr lang="ru-RU" sz="1300" dirty="0">
                <a:effectLst/>
              </a:rPr>
              <a:t> </a:t>
            </a:r>
            <a:r>
              <a:rPr lang="ru-RU" sz="1300" dirty="0" err="1">
                <a:effectLst/>
              </a:rPr>
              <a:t>шығады</a:t>
            </a:r>
            <a:r>
              <a:rPr lang="ru-RU" sz="1300" dirty="0">
                <a:effectLst/>
              </a:rPr>
              <a:t>.</a:t>
            </a:r>
            <a:br>
              <a:rPr lang="ru-RU" sz="1300" dirty="0">
                <a:effectLst/>
              </a:rPr>
            </a:br>
            <a:r>
              <a:rPr lang="ru-RU" sz="1300" dirty="0" err="1">
                <a:effectLst/>
              </a:rPr>
              <a:t>Кітап</a:t>
            </a:r>
            <a:r>
              <a:rPr lang="ru-RU" sz="1300" dirty="0">
                <a:effectLst/>
              </a:rPr>
              <a:t> </a:t>
            </a:r>
            <a:r>
              <a:rPr lang="ru-RU" sz="1300" dirty="0" err="1">
                <a:effectLst/>
              </a:rPr>
              <a:t>тілі</a:t>
            </a:r>
            <a:r>
              <a:rPr lang="ru-RU" sz="1300" dirty="0">
                <a:effectLst/>
              </a:rPr>
              <a:t> </a:t>
            </a:r>
            <a:r>
              <a:rPr lang="ru-RU" sz="1300" dirty="0" err="1">
                <a:effectLst/>
              </a:rPr>
              <a:t>қарапайым</a:t>
            </a:r>
            <a:r>
              <a:rPr lang="ru-RU" sz="1300" dirty="0">
                <a:effectLst/>
              </a:rPr>
              <a:t> </a:t>
            </a:r>
            <a:r>
              <a:rPr lang="ru-RU" sz="1300" dirty="0" err="1">
                <a:effectLst/>
              </a:rPr>
              <a:t>әрі</a:t>
            </a:r>
            <a:r>
              <a:rPr lang="ru-RU" sz="1300" dirty="0">
                <a:effectLst/>
              </a:rPr>
              <a:t> </a:t>
            </a:r>
            <a:r>
              <a:rPr lang="ru-RU" sz="1300" dirty="0" err="1">
                <a:effectLst/>
              </a:rPr>
              <a:t>қызықты</a:t>
            </a:r>
            <a:r>
              <a:rPr lang="ru-RU" sz="1300" dirty="0">
                <a:effectLst/>
              </a:rPr>
              <a:t>. </a:t>
            </a:r>
            <a:r>
              <a:rPr lang="ru-RU" sz="1300" dirty="0" err="1">
                <a:effectLst/>
              </a:rPr>
              <a:t>Оқулықта</a:t>
            </a:r>
            <a:r>
              <a:rPr lang="ru-RU" sz="1300" dirty="0">
                <a:effectLst/>
              </a:rPr>
              <a:t> медиа мен журналистика </a:t>
            </a:r>
            <a:r>
              <a:rPr lang="ru-RU" sz="1300" dirty="0" err="1">
                <a:effectLst/>
              </a:rPr>
              <a:t>ұғымының</a:t>
            </a:r>
            <a:r>
              <a:rPr lang="ru-RU" sz="1300" dirty="0">
                <a:effectLst/>
              </a:rPr>
              <a:t> </a:t>
            </a:r>
            <a:r>
              <a:rPr lang="ru-RU" sz="1300" dirty="0" err="1">
                <a:effectLst/>
              </a:rPr>
              <a:t>тарихы</a:t>
            </a:r>
            <a:r>
              <a:rPr lang="ru-RU" sz="1300" dirty="0">
                <a:effectLst/>
              </a:rPr>
              <a:t>, </a:t>
            </a:r>
            <a:r>
              <a:rPr lang="ru-RU" sz="1300" dirty="0" err="1">
                <a:effectLst/>
              </a:rPr>
              <a:t>медиаиндустрия</a:t>
            </a:r>
            <a:r>
              <a:rPr lang="ru-RU" sz="1300" dirty="0">
                <a:effectLst/>
              </a:rPr>
              <a:t> </a:t>
            </a:r>
            <a:r>
              <a:rPr lang="ru-RU" sz="1300" dirty="0" err="1">
                <a:effectLst/>
              </a:rPr>
              <a:t>өнімдері</a:t>
            </a:r>
            <a:r>
              <a:rPr lang="ru-RU" sz="1300" dirty="0">
                <a:effectLst/>
              </a:rPr>
              <a:t>, </a:t>
            </a:r>
            <a:r>
              <a:rPr lang="ru-RU" sz="1300" dirty="0" err="1">
                <a:effectLst/>
              </a:rPr>
              <a:t>медиаға</a:t>
            </a:r>
            <a:r>
              <a:rPr lang="ru-RU" sz="1300" dirty="0">
                <a:effectLst/>
              </a:rPr>
              <a:t> анализ </a:t>
            </a:r>
            <a:r>
              <a:rPr lang="ru-RU" sz="1300" dirty="0" err="1">
                <a:effectLst/>
              </a:rPr>
              <a:t>жасайтын</a:t>
            </a:r>
            <a:r>
              <a:rPr lang="ru-RU" sz="1300" dirty="0">
                <a:effectLst/>
              </a:rPr>
              <a:t> </a:t>
            </a:r>
            <a:r>
              <a:rPr lang="ru-RU" sz="1300" dirty="0" err="1">
                <a:effectLst/>
              </a:rPr>
              <a:t>тәсілдер</a:t>
            </a:r>
            <a:r>
              <a:rPr lang="ru-RU" sz="1300" dirty="0">
                <a:effectLst/>
              </a:rPr>
              <a:t>, </a:t>
            </a:r>
            <a:r>
              <a:rPr lang="ru-RU" sz="1300" dirty="0" err="1">
                <a:effectLst/>
              </a:rPr>
              <a:t>жаңалықты</a:t>
            </a:r>
            <a:r>
              <a:rPr lang="ru-RU" sz="1300" dirty="0">
                <a:effectLst/>
              </a:rPr>
              <a:t> </a:t>
            </a:r>
            <a:r>
              <a:rPr lang="ru-RU" sz="1300" dirty="0" err="1">
                <a:effectLst/>
              </a:rPr>
              <a:t>тарату</a:t>
            </a:r>
            <a:r>
              <a:rPr lang="ru-RU" sz="1300" dirty="0">
                <a:effectLst/>
              </a:rPr>
              <a:t> </a:t>
            </a:r>
            <a:r>
              <a:rPr lang="ru-RU" sz="1300" dirty="0" err="1">
                <a:effectLst/>
              </a:rPr>
              <a:t>жолдары</a:t>
            </a:r>
            <a:r>
              <a:rPr lang="ru-RU" sz="1300" dirty="0">
                <a:effectLst/>
              </a:rPr>
              <a:t> </a:t>
            </a:r>
            <a:r>
              <a:rPr lang="ru-RU" sz="1300" dirty="0" err="1">
                <a:effectLst/>
              </a:rPr>
              <a:t>және</a:t>
            </a:r>
            <a:r>
              <a:rPr lang="ru-RU" sz="1300" dirty="0">
                <a:effectLst/>
              </a:rPr>
              <a:t> </a:t>
            </a:r>
            <a:r>
              <a:rPr lang="ru-RU" sz="1300" dirty="0" err="1">
                <a:effectLst/>
              </a:rPr>
              <a:t>медиаконтент</a:t>
            </a:r>
            <a:r>
              <a:rPr lang="ru-RU" sz="1300" dirty="0">
                <a:effectLst/>
              </a:rPr>
              <a:t>, </a:t>
            </a:r>
            <a:r>
              <a:rPr lang="ru-RU" sz="1300" dirty="0" err="1">
                <a:effectLst/>
              </a:rPr>
              <a:t>қазіргі</a:t>
            </a:r>
            <a:r>
              <a:rPr lang="ru-RU" sz="1300" dirty="0">
                <a:effectLst/>
              </a:rPr>
              <a:t> </a:t>
            </a:r>
            <a:r>
              <a:rPr lang="ru-RU" sz="1300" dirty="0" err="1">
                <a:effectLst/>
              </a:rPr>
              <a:t>және</a:t>
            </a:r>
            <a:r>
              <a:rPr lang="ru-RU" sz="1300" dirty="0">
                <a:effectLst/>
              </a:rPr>
              <a:t> </a:t>
            </a:r>
            <a:r>
              <a:rPr lang="ru-RU" sz="1300" dirty="0" err="1">
                <a:effectLst/>
              </a:rPr>
              <a:t>келешек</a:t>
            </a:r>
            <a:r>
              <a:rPr lang="ru-RU" sz="1300" dirty="0">
                <a:effectLst/>
              </a:rPr>
              <a:t> </a:t>
            </a:r>
            <a:r>
              <a:rPr lang="ru-RU" sz="1300" dirty="0" err="1">
                <a:effectLst/>
              </a:rPr>
              <a:t>коммуникацияның</a:t>
            </a:r>
            <a:r>
              <a:rPr lang="ru-RU" sz="1300" dirty="0">
                <a:effectLst/>
              </a:rPr>
              <a:t> </a:t>
            </a:r>
            <a:r>
              <a:rPr lang="ru-RU" sz="1300" dirty="0" err="1">
                <a:effectLst/>
              </a:rPr>
              <a:t>толық</a:t>
            </a:r>
            <a:r>
              <a:rPr lang="ru-RU" sz="1300" dirty="0">
                <a:effectLst/>
              </a:rPr>
              <a:t> </a:t>
            </a:r>
            <a:r>
              <a:rPr lang="ru-RU" sz="1300" dirty="0" err="1">
                <a:effectLst/>
              </a:rPr>
              <a:t>анықтамалығы</a:t>
            </a:r>
            <a:r>
              <a:rPr lang="ru-RU" sz="1300" dirty="0">
                <a:effectLst/>
              </a:rPr>
              <a:t> </a:t>
            </a:r>
            <a:r>
              <a:rPr lang="ru-RU" sz="1300" dirty="0" err="1">
                <a:effectLst/>
              </a:rPr>
              <a:t>түзілген</a:t>
            </a:r>
            <a:r>
              <a:rPr lang="ru-RU" sz="1300" dirty="0">
                <a:effectLst/>
              </a:rPr>
              <a:t>. </a:t>
            </a:r>
            <a:r>
              <a:rPr lang="ru-RU" sz="1300" dirty="0" err="1">
                <a:effectLst/>
              </a:rPr>
              <a:t>Сондықтан</a:t>
            </a:r>
            <a:r>
              <a:rPr lang="ru-RU" sz="1300" dirty="0">
                <a:effectLst/>
              </a:rPr>
              <a:t> </a:t>
            </a:r>
            <a:r>
              <a:rPr lang="ru-RU" sz="1300" dirty="0" err="1">
                <a:effectLst/>
              </a:rPr>
              <a:t>жаңалықтар</a:t>
            </a:r>
            <a:r>
              <a:rPr lang="ru-RU" sz="1300" dirty="0">
                <a:effectLst/>
              </a:rPr>
              <a:t> </a:t>
            </a:r>
            <a:r>
              <a:rPr lang="ru-RU" sz="1300" dirty="0" err="1">
                <a:effectLst/>
              </a:rPr>
              <a:t>өндірісіндегі</a:t>
            </a:r>
            <a:r>
              <a:rPr lang="ru-RU" sz="1300" dirty="0">
                <a:effectLst/>
              </a:rPr>
              <a:t> идея, </a:t>
            </a:r>
            <a:r>
              <a:rPr lang="ru-RU" sz="1300" dirty="0" err="1">
                <a:effectLst/>
              </a:rPr>
              <a:t>ақпарат</a:t>
            </a:r>
            <a:r>
              <a:rPr lang="ru-RU" sz="1300" dirty="0">
                <a:effectLst/>
              </a:rPr>
              <a:t> </a:t>
            </a:r>
            <a:r>
              <a:rPr lang="ru-RU" sz="1300" dirty="0" err="1">
                <a:effectLst/>
              </a:rPr>
              <a:t>ағынын</a:t>
            </a:r>
            <a:r>
              <a:rPr lang="ru-RU" sz="1300" dirty="0">
                <a:effectLst/>
              </a:rPr>
              <a:t> </a:t>
            </a:r>
            <a:r>
              <a:rPr lang="ru-RU" sz="1300" dirty="0" err="1">
                <a:effectLst/>
              </a:rPr>
              <a:t>шолу</a:t>
            </a:r>
            <a:r>
              <a:rPr lang="ru-RU" sz="1300" dirty="0">
                <a:effectLst/>
              </a:rPr>
              <a:t>, </a:t>
            </a:r>
            <a:r>
              <a:rPr lang="ru-RU" sz="1300" dirty="0" err="1">
                <a:effectLst/>
              </a:rPr>
              <a:t>тарату</a:t>
            </a:r>
            <a:r>
              <a:rPr lang="ru-RU" sz="1300" dirty="0">
                <a:effectLst/>
              </a:rPr>
              <a:t>, </a:t>
            </a:r>
            <a:r>
              <a:rPr lang="ru-RU" sz="1300" dirty="0" err="1">
                <a:effectLst/>
              </a:rPr>
              <a:t>келіссөз</a:t>
            </a:r>
            <a:r>
              <a:rPr lang="ru-RU" sz="1300" dirty="0">
                <a:effectLst/>
              </a:rPr>
              <a:t> </a:t>
            </a:r>
            <a:r>
              <a:rPr lang="ru-RU" sz="1300" dirty="0" err="1">
                <a:effectLst/>
              </a:rPr>
              <a:t>жүргізу</a:t>
            </a:r>
            <a:r>
              <a:rPr lang="ru-RU" sz="1300" dirty="0">
                <a:effectLst/>
              </a:rPr>
              <a:t> </a:t>
            </a:r>
            <a:r>
              <a:rPr lang="ru-RU" sz="1300" dirty="0" err="1">
                <a:effectLst/>
              </a:rPr>
              <a:t>сынды</a:t>
            </a:r>
            <a:r>
              <a:rPr lang="ru-RU" sz="1300" dirty="0">
                <a:effectLst/>
              </a:rPr>
              <a:t> </a:t>
            </a:r>
            <a:r>
              <a:rPr lang="ru-RU" sz="1300" dirty="0" err="1">
                <a:effectLst/>
              </a:rPr>
              <a:t>процестердің</a:t>
            </a:r>
            <a:r>
              <a:rPr lang="ru-RU" sz="1300" dirty="0">
                <a:effectLst/>
              </a:rPr>
              <a:t> </a:t>
            </a:r>
            <a:r>
              <a:rPr lang="ru-RU" sz="1300" dirty="0" err="1">
                <a:effectLst/>
              </a:rPr>
              <a:t>қыр-сырымен</a:t>
            </a:r>
            <a:r>
              <a:rPr lang="ru-RU" sz="1300" dirty="0">
                <a:effectLst/>
              </a:rPr>
              <a:t> </a:t>
            </a:r>
            <a:r>
              <a:rPr lang="ru-RU" sz="1300" dirty="0" err="1">
                <a:effectLst/>
              </a:rPr>
              <a:t>танысып</a:t>
            </a:r>
            <a:r>
              <a:rPr lang="ru-RU" sz="1300" dirty="0">
                <a:effectLst/>
              </a:rPr>
              <a:t>, </a:t>
            </a:r>
            <a:r>
              <a:rPr lang="ru-RU" sz="1300" dirty="0" err="1">
                <a:effectLst/>
              </a:rPr>
              <a:t>журналистік</a:t>
            </a:r>
            <a:r>
              <a:rPr lang="ru-RU" sz="1300" dirty="0">
                <a:effectLst/>
              </a:rPr>
              <a:t> </a:t>
            </a:r>
            <a:r>
              <a:rPr lang="ru-RU" sz="1300" dirty="0" err="1">
                <a:effectLst/>
              </a:rPr>
              <a:t>зерттеудің</a:t>
            </a:r>
            <a:r>
              <a:rPr lang="ru-RU" sz="1300" dirty="0">
                <a:effectLst/>
              </a:rPr>
              <a:t> </a:t>
            </a:r>
            <a:r>
              <a:rPr lang="ru-RU" sz="1300" dirty="0" err="1">
                <a:effectLst/>
              </a:rPr>
              <a:t>маңызына</a:t>
            </a:r>
            <a:r>
              <a:rPr lang="ru-RU" sz="1300" dirty="0">
                <a:effectLst/>
              </a:rPr>
              <a:t> </a:t>
            </a:r>
            <a:r>
              <a:rPr lang="ru-RU" sz="1300" dirty="0" err="1">
                <a:effectLst/>
              </a:rPr>
              <a:t>көз</a:t>
            </a:r>
            <a:r>
              <a:rPr lang="ru-RU" sz="1300" dirty="0">
                <a:effectLst/>
              </a:rPr>
              <a:t> </a:t>
            </a:r>
            <a:r>
              <a:rPr lang="ru-RU" sz="1300" dirty="0" err="1">
                <a:effectLst/>
              </a:rPr>
              <a:t>жеткізуге</a:t>
            </a:r>
            <a:r>
              <a:rPr lang="ru-RU" sz="1300" dirty="0">
                <a:effectLst/>
              </a:rPr>
              <a:t> </a:t>
            </a:r>
            <a:r>
              <a:rPr lang="ru-RU" sz="1300" dirty="0" err="1">
                <a:effectLst/>
              </a:rPr>
              <a:t>болады</a:t>
            </a:r>
            <a:r>
              <a:rPr lang="ru-RU" sz="1300" dirty="0">
                <a:effectLst/>
              </a:rPr>
              <a:t>.</a:t>
            </a:r>
            <a:br>
              <a:rPr lang="ru-RU" sz="1300" dirty="0">
                <a:effectLst/>
              </a:rPr>
            </a:br>
            <a:r>
              <a:rPr lang="ru-RU" sz="1300" dirty="0" err="1">
                <a:effectLst/>
              </a:rPr>
              <a:t>Кітаптың</a:t>
            </a:r>
            <a:r>
              <a:rPr lang="ru-RU" sz="1300" dirty="0">
                <a:effectLst/>
              </a:rPr>
              <a:t> </a:t>
            </a:r>
            <a:r>
              <a:rPr lang="ru-RU" sz="1300" dirty="0" err="1">
                <a:effectLst/>
              </a:rPr>
              <a:t>басты</a:t>
            </a:r>
            <a:r>
              <a:rPr lang="ru-RU" sz="1300" dirty="0">
                <a:effectLst/>
              </a:rPr>
              <a:t> </a:t>
            </a:r>
            <a:r>
              <a:rPr lang="ru-RU" sz="1300" dirty="0" err="1">
                <a:effectLst/>
              </a:rPr>
              <a:t>құндылығы</a:t>
            </a:r>
            <a:r>
              <a:rPr lang="ru-RU" sz="1300" dirty="0">
                <a:effectLst/>
              </a:rPr>
              <a:t> – медиа </a:t>
            </a:r>
            <a:r>
              <a:rPr lang="ru-RU" sz="1300" dirty="0" err="1">
                <a:effectLst/>
              </a:rPr>
              <a:t>маманы</a:t>
            </a:r>
            <a:r>
              <a:rPr lang="ru-RU" sz="1300" dirty="0">
                <a:effectLst/>
              </a:rPr>
              <a:t> </a:t>
            </a:r>
            <a:r>
              <a:rPr lang="ru-RU" sz="1300" dirty="0" err="1">
                <a:effectLst/>
              </a:rPr>
              <a:t>болуға</a:t>
            </a:r>
            <a:r>
              <a:rPr lang="ru-RU" sz="1300" dirty="0">
                <a:effectLst/>
              </a:rPr>
              <a:t> </a:t>
            </a:r>
            <a:r>
              <a:rPr lang="ru-RU" sz="1300" dirty="0" err="1">
                <a:effectLst/>
              </a:rPr>
              <a:t>талаптанған</a:t>
            </a:r>
            <a:r>
              <a:rPr lang="ru-RU" sz="1300" dirty="0">
                <a:effectLst/>
              </a:rPr>
              <a:t> </a:t>
            </a:r>
            <a:r>
              <a:rPr lang="ru-RU" sz="1300" dirty="0" err="1">
                <a:effectLst/>
              </a:rPr>
              <a:t>студентті</a:t>
            </a:r>
            <a:r>
              <a:rPr lang="ru-RU" sz="1300" dirty="0">
                <a:effectLst/>
              </a:rPr>
              <a:t>  </a:t>
            </a:r>
            <a:r>
              <a:rPr lang="ru-RU" sz="1300" dirty="0" err="1">
                <a:effectLst/>
              </a:rPr>
              <a:t>немесе</a:t>
            </a:r>
            <a:r>
              <a:rPr lang="ru-RU" sz="1300" dirty="0">
                <a:effectLst/>
              </a:rPr>
              <a:t> </a:t>
            </a:r>
            <a:r>
              <a:rPr lang="ru-RU" sz="1300" dirty="0" err="1">
                <a:effectLst/>
              </a:rPr>
              <a:t>әуесқой</a:t>
            </a:r>
            <a:r>
              <a:rPr lang="ru-RU" sz="1300" dirty="0">
                <a:effectLst/>
              </a:rPr>
              <a:t> </a:t>
            </a:r>
            <a:r>
              <a:rPr lang="ru-RU" sz="1300" dirty="0" err="1">
                <a:effectLst/>
              </a:rPr>
              <a:t>блогерді</a:t>
            </a:r>
            <a:r>
              <a:rPr lang="ru-RU" sz="1300" dirty="0">
                <a:effectLst/>
              </a:rPr>
              <a:t> </a:t>
            </a:r>
            <a:r>
              <a:rPr lang="ru-RU" sz="1300" dirty="0" err="1">
                <a:effectLst/>
              </a:rPr>
              <a:t>журналистиканың</a:t>
            </a:r>
            <a:r>
              <a:rPr lang="ru-RU" sz="1300" dirty="0">
                <a:effectLst/>
              </a:rPr>
              <a:t> </a:t>
            </a:r>
            <a:r>
              <a:rPr lang="ru-RU" sz="1300" dirty="0" err="1">
                <a:effectLst/>
              </a:rPr>
              <a:t>негізгі</a:t>
            </a:r>
            <a:r>
              <a:rPr lang="ru-RU" sz="1300" dirty="0">
                <a:effectLst/>
              </a:rPr>
              <a:t> </a:t>
            </a:r>
            <a:r>
              <a:rPr lang="ru-RU" sz="1300" dirty="0" err="1">
                <a:effectLst/>
              </a:rPr>
              <a:t>принциптеріне</a:t>
            </a:r>
            <a:r>
              <a:rPr lang="ru-RU" sz="1300" dirty="0">
                <a:effectLst/>
              </a:rPr>
              <a:t> </a:t>
            </a:r>
            <a:r>
              <a:rPr lang="ru-RU" sz="1300" dirty="0" err="1">
                <a:effectLst/>
              </a:rPr>
              <a:t>баулиды</a:t>
            </a:r>
            <a:r>
              <a:rPr lang="ru-RU" sz="1300" dirty="0">
                <a:effectLst/>
              </a:rPr>
              <a:t>. </a:t>
            </a:r>
            <a:r>
              <a:rPr lang="ru-RU" sz="1300" dirty="0" err="1">
                <a:effectLst/>
              </a:rPr>
              <a:t>Ақиқатты</a:t>
            </a:r>
            <a:r>
              <a:rPr lang="ru-RU" sz="1300" dirty="0">
                <a:effectLst/>
              </a:rPr>
              <a:t> </a:t>
            </a:r>
            <a:r>
              <a:rPr lang="ru-RU" sz="1300" dirty="0" err="1">
                <a:effectLst/>
              </a:rPr>
              <a:t>айту</a:t>
            </a:r>
            <a:r>
              <a:rPr lang="ru-RU" sz="1300" dirty="0">
                <a:effectLst/>
              </a:rPr>
              <a:t>, </a:t>
            </a:r>
            <a:r>
              <a:rPr lang="ru-RU" sz="1300" dirty="0" err="1">
                <a:effectLst/>
              </a:rPr>
              <a:t>халықтың</a:t>
            </a:r>
            <a:r>
              <a:rPr lang="ru-RU" sz="1300" dirty="0">
                <a:effectLst/>
              </a:rPr>
              <a:t> </a:t>
            </a:r>
            <a:r>
              <a:rPr lang="ru-RU" sz="1300" dirty="0" err="1">
                <a:effectLst/>
              </a:rPr>
              <a:t>ақпаратты</a:t>
            </a:r>
            <a:r>
              <a:rPr lang="ru-RU" sz="1300" dirty="0">
                <a:effectLst/>
              </a:rPr>
              <a:t> </a:t>
            </a:r>
            <a:r>
              <a:rPr lang="ru-RU" sz="1300" dirty="0" err="1">
                <a:effectLst/>
              </a:rPr>
              <a:t>білу</a:t>
            </a:r>
            <a:r>
              <a:rPr lang="ru-RU" sz="1300" dirty="0">
                <a:effectLst/>
              </a:rPr>
              <a:t> </a:t>
            </a:r>
            <a:r>
              <a:rPr lang="ru-RU" sz="1300" dirty="0" err="1">
                <a:effectLst/>
              </a:rPr>
              <a:t>құқығын</a:t>
            </a:r>
            <a:r>
              <a:rPr lang="ru-RU" sz="1300" dirty="0">
                <a:effectLst/>
              </a:rPr>
              <a:t> </a:t>
            </a:r>
            <a:r>
              <a:rPr lang="ru-RU" sz="1300" dirty="0" err="1">
                <a:effectLst/>
              </a:rPr>
              <a:t>құрметтеу</a:t>
            </a:r>
            <a:r>
              <a:rPr lang="ru-RU" sz="1300" dirty="0">
                <a:effectLst/>
              </a:rPr>
              <a:t> </a:t>
            </a:r>
            <a:r>
              <a:rPr lang="ru-RU" sz="1300" dirty="0" err="1">
                <a:effectLst/>
              </a:rPr>
              <a:t>этикасынан</a:t>
            </a:r>
            <a:r>
              <a:rPr lang="ru-RU" sz="1300" dirty="0">
                <a:effectLst/>
              </a:rPr>
              <a:t> </a:t>
            </a:r>
            <a:r>
              <a:rPr lang="ru-RU" sz="1300" dirty="0" err="1">
                <a:effectLst/>
              </a:rPr>
              <a:t>бөлек</a:t>
            </a:r>
            <a:r>
              <a:rPr lang="ru-RU" sz="1300" dirty="0">
                <a:effectLst/>
              </a:rPr>
              <a:t> медиа </a:t>
            </a:r>
            <a:r>
              <a:rPr lang="ru-RU" sz="1300" dirty="0" err="1">
                <a:effectLst/>
              </a:rPr>
              <a:t>маман</a:t>
            </a:r>
            <a:r>
              <a:rPr lang="ru-RU" sz="1300" dirty="0">
                <a:effectLst/>
              </a:rPr>
              <a:t> </a:t>
            </a:r>
            <a:r>
              <a:rPr lang="ru-RU" sz="1300" dirty="0" err="1">
                <a:effectLst/>
              </a:rPr>
              <a:t>ретінде</a:t>
            </a:r>
            <a:r>
              <a:rPr lang="ru-RU" sz="1300" dirty="0">
                <a:effectLst/>
              </a:rPr>
              <a:t> </a:t>
            </a:r>
            <a:r>
              <a:rPr lang="ru-RU" sz="1300" dirty="0" err="1">
                <a:effectLst/>
              </a:rPr>
              <a:t>қоғам</a:t>
            </a:r>
            <a:r>
              <a:rPr lang="ru-RU" sz="1300" dirty="0">
                <a:effectLst/>
              </a:rPr>
              <a:t> </a:t>
            </a:r>
            <a:r>
              <a:rPr lang="ru-RU" sz="1300" dirty="0" err="1">
                <a:effectLst/>
              </a:rPr>
              <a:t>игілігіне</a:t>
            </a:r>
            <a:r>
              <a:rPr lang="ru-RU" sz="1300" dirty="0">
                <a:effectLst/>
              </a:rPr>
              <a:t> </a:t>
            </a:r>
            <a:r>
              <a:rPr lang="ru-RU" sz="1300" dirty="0" err="1">
                <a:effectLst/>
              </a:rPr>
              <a:t>адал</a:t>
            </a:r>
            <a:r>
              <a:rPr lang="ru-RU" sz="1300" dirty="0">
                <a:effectLst/>
              </a:rPr>
              <a:t> </a:t>
            </a:r>
            <a:r>
              <a:rPr lang="ru-RU" sz="1300" dirty="0" err="1">
                <a:effectLst/>
              </a:rPr>
              <a:t>қызмет</a:t>
            </a:r>
            <a:r>
              <a:rPr lang="ru-RU" sz="1300" dirty="0">
                <a:effectLst/>
              </a:rPr>
              <a:t> </a:t>
            </a:r>
            <a:r>
              <a:rPr lang="ru-RU" sz="1300" dirty="0" err="1">
                <a:effectLst/>
              </a:rPr>
              <a:t>ету</a:t>
            </a:r>
            <a:r>
              <a:rPr lang="ru-RU" sz="1300" dirty="0">
                <a:effectLst/>
              </a:rPr>
              <a:t> </a:t>
            </a:r>
            <a:r>
              <a:rPr lang="ru-RU" sz="1300" dirty="0" err="1">
                <a:effectLst/>
              </a:rPr>
              <a:t>жолдарын</a:t>
            </a:r>
            <a:r>
              <a:rPr lang="ru-RU" sz="1300" dirty="0">
                <a:effectLst/>
              </a:rPr>
              <a:t> </a:t>
            </a:r>
            <a:r>
              <a:rPr lang="ru-RU" sz="1300" dirty="0" err="1">
                <a:effectLst/>
              </a:rPr>
              <a:t>көрсетеді</a:t>
            </a:r>
            <a:endParaRPr lang="ru-RU" sz="1300" dirty="0"/>
          </a:p>
        </p:txBody>
      </p:sp>
      <p:pic>
        <p:nvPicPr>
          <p:cNvPr id="4" name="Объект 3" descr="https://100kitap.kz/uploads/books/33/original_img_media_and_journalism_ru_1556259321.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03848" y="188640"/>
            <a:ext cx="2448272" cy="3312368"/>
          </a:xfrm>
          <a:prstGeom prst="rect">
            <a:avLst/>
          </a:prstGeom>
          <a:noFill/>
          <a:ln>
            <a:noFill/>
          </a:ln>
        </p:spPr>
      </p:pic>
    </p:spTree>
    <p:extLst>
      <p:ext uri="{BB962C8B-B14F-4D97-AF65-F5344CB8AC3E}">
        <p14:creationId xmlns:p14="http://schemas.microsoft.com/office/powerpoint/2010/main" val="3106540037"/>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717032"/>
            <a:ext cx="8784975" cy="3024336"/>
          </a:xfrm>
        </p:spPr>
        <p:txBody>
          <a:bodyPr/>
          <a:lstStyle/>
          <a:p>
            <a:pPr algn="l"/>
            <a:r>
              <a:rPr lang="ru-RU" sz="1200" dirty="0">
                <a:effectLst/>
              </a:rPr>
              <a:t>Аннотация:</a:t>
            </a:r>
            <a:br>
              <a:rPr lang="ru-RU" sz="1200" dirty="0">
                <a:effectLst/>
              </a:rPr>
            </a:br>
            <a:r>
              <a:rPr lang="ru-RU" sz="1200" dirty="0" err="1">
                <a:effectLst/>
              </a:rPr>
              <a:t>Бұл</a:t>
            </a:r>
            <a:r>
              <a:rPr lang="ru-RU" sz="1200" dirty="0">
                <a:effectLst/>
              </a:rPr>
              <a:t> </a:t>
            </a:r>
            <a:r>
              <a:rPr lang="ru-RU" sz="1200" dirty="0" err="1">
                <a:effectLst/>
              </a:rPr>
              <a:t>оқулықта</a:t>
            </a:r>
            <a:r>
              <a:rPr lang="ru-RU" sz="1200" dirty="0">
                <a:effectLst/>
              </a:rPr>
              <a:t> </a:t>
            </a:r>
            <a:r>
              <a:rPr lang="ru-RU" sz="1200" dirty="0" err="1">
                <a:effectLst/>
              </a:rPr>
              <a:t>әлемдік</a:t>
            </a:r>
            <a:r>
              <a:rPr lang="ru-RU" sz="1200" dirty="0">
                <a:effectLst/>
              </a:rPr>
              <a:t> </a:t>
            </a:r>
            <a:r>
              <a:rPr lang="ru-RU" sz="1200" dirty="0" err="1">
                <a:effectLst/>
              </a:rPr>
              <a:t>әдебиеттану</a:t>
            </a:r>
            <a:r>
              <a:rPr lang="ru-RU" sz="1200" dirty="0">
                <a:effectLst/>
              </a:rPr>
              <a:t> </a:t>
            </a:r>
            <a:r>
              <a:rPr lang="ru-RU" sz="1200" dirty="0" err="1">
                <a:effectLst/>
              </a:rPr>
              <a:t>ғылымының</a:t>
            </a:r>
            <a:r>
              <a:rPr lang="ru-RU" sz="1200" dirty="0">
                <a:effectLst/>
              </a:rPr>
              <a:t> </a:t>
            </a:r>
            <a:r>
              <a:rPr lang="ru-RU" sz="1200" dirty="0" err="1">
                <a:effectLst/>
              </a:rPr>
              <a:t>өзекті</a:t>
            </a:r>
            <a:r>
              <a:rPr lang="ru-RU" sz="1200" dirty="0">
                <a:effectLst/>
              </a:rPr>
              <a:t> </a:t>
            </a:r>
            <a:r>
              <a:rPr lang="ru-RU" sz="1200" dirty="0" err="1">
                <a:effectLst/>
              </a:rPr>
              <a:t>тақырыптары</a:t>
            </a:r>
            <a:r>
              <a:rPr lang="ru-RU" sz="1200" dirty="0">
                <a:effectLst/>
              </a:rPr>
              <a:t> </a:t>
            </a:r>
            <a:r>
              <a:rPr lang="ru-RU" sz="1200" dirty="0" err="1">
                <a:effectLst/>
              </a:rPr>
              <a:t>саналатын</a:t>
            </a:r>
            <a:r>
              <a:rPr lang="ru-RU" sz="1200" dirty="0">
                <a:effectLst/>
              </a:rPr>
              <a:t> – </a:t>
            </a:r>
            <a:r>
              <a:rPr lang="ru-RU" sz="1200" dirty="0" err="1">
                <a:effectLst/>
              </a:rPr>
              <a:t>орыс</a:t>
            </a:r>
            <a:r>
              <a:rPr lang="ru-RU" sz="1200" dirty="0">
                <a:effectLst/>
              </a:rPr>
              <a:t> </a:t>
            </a:r>
            <a:r>
              <a:rPr lang="ru-RU" sz="1200" dirty="0" err="1">
                <a:effectLst/>
              </a:rPr>
              <a:t>формализмі</a:t>
            </a:r>
            <a:r>
              <a:rPr lang="ru-RU" sz="1200" dirty="0">
                <a:effectLst/>
              </a:rPr>
              <a:t>,  </a:t>
            </a:r>
            <a:r>
              <a:rPr lang="ru-RU" sz="1200" dirty="0" err="1">
                <a:effectLst/>
              </a:rPr>
              <a:t>жаһандану</a:t>
            </a:r>
            <a:r>
              <a:rPr lang="ru-RU" sz="1200" dirty="0">
                <a:effectLst/>
              </a:rPr>
              <a:t>, </a:t>
            </a:r>
            <a:r>
              <a:rPr lang="ru-RU" sz="1200" dirty="0" err="1">
                <a:effectLst/>
              </a:rPr>
              <a:t>таным</a:t>
            </a:r>
            <a:r>
              <a:rPr lang="ru-RU" sz="1200" dirty="0">
                <a:effectLst/>
              </a:rPr>
              <a:t>, эмоция, эволюция, </a:t>
            </a:r>
            <a:r>
              <a:rPr lang="ru-RU" sz="1200" dirty="0" err="1">
                <a:effectLst/>
              </a:rPr>
              <a:t>әдебиет</a:t>
            </a:r>
            <a:r>
              <a:rPr lang="ru-RU" sz="1200" dirty="0">
                <a:effectLst/>
              </a:rPr>
              <a:t> сыны мен </a:t>
            </a:r>
            <a:r>
              <a:rPr lang="ru-RU" sz="1200" dirty="0" err="1">
                <a:effectLst/>
              </a:rPr>
              <a:t>теориясының</a:t>
            </a:r>
            <a:r>
              <a:rPr lang="ru-RU" sz="1200" dirty="0">
                <a:effectLst/>
              </a:rPr>
              <a:t> </a:t>
            </a:r>
            <a:r>
              <a:rPr lang="ru-RU" sz="1200" dirty="0" err="1">
                <a:effectLst/>
              </a:rPr>
              <a:t>мақсаттары</a:t>
            </a:r>
            <a:r>
              <a:rPr lang="ru-RU" sz="1200" dirty="0">
                <a:effectLst/>
              </a:rPr>
              <a:t> </a:t>
            </a:r>
            <a:r>
              <a:rPr lang="ru-RU" sz="1200" dirty="0" err="1">
                <a:effectLst/>
              </a:rPr>
              <a:t>және</a:t>
            </a:r>
            <a:r>
              <a:rPr lang="ru-RU" sz="1200" dirty="0">
                <a:effectLst/>
              </a:rPr>
              <a:t> </a:t>
            </a:r>
            <a:r>
              <a:rPr lang="ru-RU" sz="1200" dirty="0" err="1">
                <a:effectLst/>
              </a:rPr>
              <a:t>олардың</a:t>
            </a:r>
            <a:r>
              <a:rPr lang="ru-RU" sz="1200" dirty="0">
                <a:effectLst/>
              </a:rPr>
              <a:t> </a:t>
            </a:r>
            <a:r>
              <a:rPr lang="ru-RU" sz="1200" dirty="0" err="1">
                <a:effectLst/>
              </a:rPr>
              <a:t>нейробиологиямен</a:t>
            </a:r>
            <a:r>
              <a:rPr lang="ru-RU" sz="1200" dirty="0">
                <a:effectLst/>
              </a:rPr>
              <a:t> </a:t>
            </a:r>
            <a:r>
              <a:rPr lang="ru-RU" sz="1200" dirty="0" err="1">
                <a:effectLst/>
              </a:rPr>
              <a:t>қарым-қатынасы</a:t>
            </a:r>
            <a:r>
              <a:rPr lang="ru-RU" sz="1200" dirty="0">
                <a:effectLst/>
              </a:rPr>
              <a:t> </a:t>
            </a:r>
            <a:r>
              <a:rPr lang="ru-RU" sz="1200" dirty="0" err="1">
                <a:effectLst/>
              </a:rPr>
              <a:t>сияқты</a:t>
            </a:r>
            <a:r>
              <a:rPr lang="ru-RU" sz="1200" dirty="0">
                <a:effectLst/>
              </a:rPr>
              <a:t> аса </a:t>
            </a:r>
            <a:r>
              <a:rPr lang="ru-RU" sz="1200" dirty="0" err="1">
                <a:effectLst/>
              </a:rPr>
              <a:t>ауқымды</a:t>
            </a:r>
            <a:r>
              <a:rPr lang="ru-RU" sz="1200" dirty="0">
                <a:effectLst/>
              </a:rPr>
              <a:t> </a:t>
            </a:r>
            <a:r>
              <a:rPr lang="ru-RU" sz="1200" dirty="0" err="1">
                <a:effectLst/>
              </a:rPr>
              <a:t>теориялық</a:t>
            </a:r>
            <a:r>
              <a:rPr lang="ru-RU" sz="1200" dirty="0">
                <a:effectLst/>
              </a:rPr>
              <a:t> </a:t>
            </a:r>
            <a:r>
              <a:rPr lang="ru-RU" sz="1200" dirty="0" err="1">
                <a:effectLst/>
              </a:rPr>
              <a:t>ұғымдар</a:t>
            </a:r>
            <a:r>
              <a:rPr lang="ru-RU" sz="1200" dirty="0">
                <a:effectLst/>
              </a:rPr>
              <a:t> </a:t>
            </a:r>
            <a:r>
              <a:rPr lang="ru-RU" sz="1200" dirty="0" err="1">
                <a:effectLst/>
              </a:rPr>
              <a:t>кеңінен</a:t>
            </a:r>
            <a:r>
              <a:rPr lang="ru-RU" sz="1200" dirty="0">
                <a:effectLst/>
              </a:rPr>
              <a:t> </a:t>
            </a:r>
            <a:r>
              <a:rPr lang="ru-RU" sz="1200" dirty="0" err="1">
                <a:effectLst/>
              </a:rPr>
              <a:t>және</a:t>
            </a:r>
            <a:r>
              <a:rPr lang="ru-RU" sz="1200" dirty="0">
                <a:effectLst/>
              </a:rPr>
              <a:t> </a:t>
            </a:r>
            <a:r>
              <a:rPr lang="ru-RU" sz="1200" dirty="0" err="1">
                <a:effectLst/>
              </a:rPr>
              <a:t>терең</a:t>
            </a:r>
            <a:r>
              <a:rPr lang="ru-RU" sz="1200" dirty="0">
                <a:effectLst/>
              </a:rPr>
              <a:t> </a:t>
            </a:r>
            <a:r>
              <a:rPr lang="ru-RU" sz="1200" dirty="0" err="1">
                <a:effectLst/>
              </a:rPr>
              <a:t>сараланған</a:t>
            </a:r>
            <a:r>
              <a:rPr lang="ru-RU" sz="1200" dirty="0">
                <a:effectLst/>
              </a:rPr>
              <a:t>. </a:t>
            </a:r>
            <a:r>
              <a:rPr lang="ru-RU" sz="1200" dirty="0" err="1">
                <a:effectLst/>
              </a:rPr>
              <a:t>Еңбек</a:t>
            </a:r>
            <a:r>
              <a:rPr lang="ru-RU" sz="1200" dirty="0">
                <a:effectLst/>
              </a:rPr>
              <a:t> </a:t>
            </a:r>
            <a:r>
              <a:rPr lang="ru-RU" sz="1200" dirty="0" err="1">
                <a:effectLst/>
              </a:rPr>
              <a:t>құрылымы</a:t>
            </a:r>
            <a:r>
              <a:rPr lang="ru-RU" sz="1200" dirty="0">
                <a:effectLst/>
              </a:rPr>
              <a:t> </a:t>
            </a:r>
            <a:r>
              <a:rPr lang="ru-RU" sz="1200" dirty="0" err="1">
                <a:effectLst/>
              </a:rPr>
              <a:t>америкалық</a:t>
            </a:r>
            <a:r>
              <a:rPr lang="ru-RU" sz="1200" dirty="0">
                <a:effectLst/>
              </a:rPr>
              <a:t> </a:t>
            </a:r>
            <a:r>
              <a:rPr lang="ru-RU" sz="1200" dirty="0" err="1">
                <a:effectLst/>
              </a:rPr>
              <a:t>және</a:t>
            </a:r>
            <a:r>
              <a:rPr lang="ru-RU" sz="1200" dirty="0">
                <a:effectLst/>
              </a:rPr>
              <a:t> </a:t>
            </a:r>
            <a:r>
              <a:rPr lang="ru-RU" sz="1200" dirty="0" err="1">
                <a:effectLst/>
              </a:rPr>
              <a:t>орыс</a:t>
            </a:r>
            <a:r>
              <a:rPr lang="ru-RU" sz="1200" dirty="0">
                <a:effectLst/>
              </a:rPr>
              <a:t> </a:t>
            </a:r>
            <a:r>
              <a:rPr lang="ru-RU" sz="1200" dirty="0" err="1">
                <a:effectLst/>
              </a:rPr>
              <a:t>формализмінен</a:t>
            </a:r>
            <a:r>
              <a:rPr lang="ru-RU" sz="1200" dirty="0">
                <a:effectLst/>
              </a:rPr>
              <a:t> </a:t>
            </a:r>
            <a:r>
              <a:rPr lang="ru-RU" sz="1200" dirty="0" err="1">
                <a:effectLst/>
              </a:rPr>
              <a:t>басталып</a:t>
            </a:r>
            <a:r>
              <a:rPr lang="ru-RU" sz="1200" dirty="0">
                <a:effectLst/>
              </a:rPr>
              <a:t>, </a:t>
            </a:r>
            <a:r>
              <a:rPr lang="ru-RU" sz="1200" dirty="0" err="1">
                <a:effectLst/>
              </a:rPr>
              <a:t>хронологиялық</a:t>
            </a:r>
            <a:r>
              <a:rPr lang="ru-RU" sz="1200" dirty="0">
                <a:effectLst/>
              </a:rPr>
              <a:t>, </a:t>
            </a:r>
            <a:r>
              <a:rPr lang="ru-RU" sz="1200" dirty="0" err="1">
                <a:effectLst/>
              </a:rPr>
              <a:t>эвристикалық</a:t>
            </a:r>
            <a:r>
              <a:rPr lang="ru-RU" sz="1200" dirty="0">
                <a:effectLst/>
              </a:rPr>
              <a:t> </a:t>
            </a:r>
            <a:r>
              <a:rPr lang="ru-RU" sz="1200" dirty="0" err="1">
                <a:effectLst/>
              </a:rPr>
              <a:t>сипатта</a:t>
            </a:r>
            <a:r>
              <a:rPr lang="ru-RU" sz="1200" dirty="0">
                <a:effectLst/>
              </a:rPr>
              <a:t> </a:t>
            </a:r>
            <a:r>
              <a:rPr lang="ru-RU" sz="1200" dirty="0" err="1">
                <a:effectLst/>
              </a:rPr>
              <a:t>берілген</a:t>
            </a:r>
            <a:r>
              <a:rPr lang="ru-RU" sz="1200" dirty="0">
                <a:effectLst/>
              </a:rPr>
              <a:t>. </a:t>
            </a:r>
            <a:r>
              <a:rPr lang="ru-RU" sz="1200" dirty="0" err="1">
                <a:effectLst/>
              </a:rPr>
              <a:t>Жаңашылдықты</a:t>
            </a:r>
            <a:r>
              <a:rPr lang="ru-RU" sz="1200" dirty="0">
                <a:effectLst/>
              </a:rPr>
              <a:t> </a:t>
            </a:r>
            <a:r>
              <a:rPr lang="ru-RU" sz="1200" dirty="0" err="1">
                <a:effectLst/>
              </a:rPr>
              <a:t>басты</a:t>
            </a:r>
            <a:r>
              <a:rPr lang="ru-RU" sz="1200" dirty="0">
                <a:effectLst/>
              </a:rPr>
              <a:t> </a:t>
            </a:r>
            <a:r>
              <a:rPr lang="ru-RU" sz="1200" dirty="0" err="1">
                <a:effectLst/>
              </a:rPr>
              <a:t>мақсат</a:t>
            </a:r>
            <a:r>
              <a:rPr lang="ru-RU" sz="1200" dirty="0">
                <a:effectLst/>
              </a:rPr>
              <a:t> </a:t>
            </a:r>
            <a:r>
              <a:rPr lang="ru-RU" sz="1200" dirty="0" err="1">
                <a:effectLst/>
              </a:rPr>
              <a:t>еткен</a:t>
            </a:r>
            <a:r>
              <a:rPr lang="ru-RU" sz="1200" dirty="0">
                <a:effectLst/>
              </a:rPr>
              <a:t> </a:t>
            </a:r>
            <a:r>
              <a:rPr lang="ru-RU" sz="1200" dirty="0" err="1">
                <a:effectLst/>
              </a:rPr>
              <a:t>ғалымдар</a:t>
            </a:r>
            <a:r>
              <a:rPr lang="ru-RU" sz="1200" dirty="0">
                <a:effectLst/>
              </a:rPr>
              <a:t> осы </a:t>
            </a:r>
            <a:r>
              <a:rPr lang="ru-RU" sz="1200" dirty="0" err="1">
                <a:effectLst/>
              </a:rPr>
              <a:t>кезге</a:t>
            </a:r>
            <a:r>
              <a:rPr lang="ru-RU" sz="1200" dirty="0">
                <a:effectLst/>
              </a:rPr>
              <a:t> </a:t>
            </a:r>
            <a:r>
              <a:rPr lang="ru-RU" sz="1200" dirty="0" err="1">
                <a:effectLst/>
              </a:rPr>
              <a:t>дейін</a:t>
            </a:r>
            <a:r>
              <a:rPr lang="ru-RU" sz="1200" dirty="0">
                <a:effectLst/>
              </a:rPr>
              <a:t> </a:t>
            </a:r>
            <a:r>
              <a:rPr lang="ru-RU" sz="1200" dirty="0" err="1">
                <a:effectLst/>
              </a:rPr>
              <a:t>жүйелі</a:t>
            </a:r>
            <a:r>
              <a:rPr lang="ru-RU" sz="1200" dirty="0">
                <a:effectLst/>
              </a:rPr>
              <a:t> </a:t>
            </a:r>
            <a:r>
              <a:rPr lang="ru-RU" sz="1200" dirty="0" err="1">
                <a:effectLst/>
              </a:rPr>
              <a:t>әңгіме</a:t>
            </a:r>
            <a:r>
              <a:rPr lang="ru-RU" sz="1200" dirty="0">
                <a:effectLst/>
              </a:rPr>
              <a:t> </a:t>
            </a:r>
            <a:r>
              <a:rPr lang="ru-RU" sz="1200" dirty="0" err="1">
                <a:effectLst/>
              </a:rPr>
              <a:t>арқауы</a:t>
            </a:r>
            <a:r>
              <a:rPr lang="ru-RU" sz="1200" dirty="0">
                <a:effectLst/>
              </a:rPr>
              <a:t> </a:t>
            </a:r>
            <a:r>
              <a:rPr lang="ru-RU" sz="1200" dirty="0" err="1">
                <a:effectLst/>
              </a:rPr>
              <a:t>болмаған</a:t>
            </a:r>
            <a:r>
              <a:rPr lang="ru-RU" sz="1200" dirty="0">
                <a:effectLst/>
              </a:rPr>
              <a:t> </a:t>
            </a:r>
            <a:r>
              <a:rPr lang="ru-RU" sz="1200" dirty="0" err="1">
                <a:effectLst/>
              </a:rPr>
              <a:t>өзекті</a:t>
            </a:r>
            <a:r>
              <a:rPr lang="ru-RU" sz="1200" dirty="0">
                <a:effectLst/>
              </a:rPr>
              <a:t> </a:t>
            </a:r>
            <a:r>
              <a:rPr lang="ru-RU" sz="1200" dirty="0" err="1">
                <a:effectLst/>
              </a:rPr>
              <a:t>мәселелерді</a:t>
            </a:r>
            <a:r>
              <a:rPr lang="ru-RU" sz="1200" dirty="0">
                <a:effectLst/>
              </a:rPr>
              <a:t> </a:t>
            </a:r>
            <a:r>
              <a:rPr lang="ru-RU" sz="1200" dirty="0" err="1">
                <a:effectLst/>
              </a:rPr>
              <a:t>молынан</a:t>
            </a:r>
            <a:r>
              <a:rPr lang="ru-RU" sz="1200" dirty="0">
                <a:effectLst/>
              </a:rPr>
              <a:t> </a:t>
            </a:r>
            <a:r>
              <a:rPr lang="ru-RU" sz="1200" dirty="0" err="1">
                <a:effectLst/>
              </a:rPr>
              <a:t>қамтып</a:t>
            </a:r>
            <a:r>
              <a:rPr lang="ru-RU" sz="1200" dirty="0">
                <a:effectLst/>
              </a:rPr>
              <a:t>, </a:t>
            </a:r>
            <a:r>
              <a:rPr lang="ru-RU" sz="1200" dirty="0" err="1">
                <a:effectLst/>
              </a:rPr>
              <a:t>іріктеп</a:t>
            </a:r>
            <a:r>
              <a:rPr lang="ru-RU" sz="1200" dirty="0">
                <a:effectLst/>
              </a:rPr>
              <a:t> </a:t>
            </a:r>
            <a:r>
              <a:rPr lang="ru-RU" sz="1200" dirty="0" err="1">
                <a:effectLst/>
              </a:rPr>
              <a:t>топтастырған</a:t>
            </a:r>
            <a:r>
              <a:rPr lang="ru-RU" sz="1200" dirty="0">
                <a:effectLst/>
              </a:rPr>
              <a:t>.</a:t>
            </a:r>
            <a:br>
              <a:rPr lang="ru-RU" sz="1200" dirty="0">
                <a:effectLst/>
              </a:rPr>
            </a:br>
            <a:r>
              <a:rPr lang="ru-RU" sz="1200" dirty="0" err="1">
                <a:effectLst/>
              </a:rPr>
              <a:t>Кітапта</a:t>
            </a:r>
            <a:r>
              <a:rPr lang="ru-RU" sz="1200" dirty="0">
                <a:effectLst/>
              </a:rPr>
              <a:t> структурализм, постструктурализм </a:t>
            </a:r>
            <a:r>
              <a:rPr lang="ru-RU" sz="1200" dirty="0" err="1">
                <a:effectLst/>
              </a:rPr>
              <a:t>бағыттары</a:t>
            </a:r>
            <a:r>
              <a:rPr lang="ru-RU" sz="1200" dirty="0">
                <a:effectLst/>
              </a:rPr>
              <a:t> </a:t>
            </a:r>
            <a:r>
              <a:rPr lang="ru-RU" sz="1200" dirty="0" err="1">
                <a:effectLst/>
              </a:rPr>
              <a:t>зерделенеді</a:t>
            </a:r>
            <a:r>
              <a:rPr lang="ru-RU" sz="1200" dirty="0">
                <a:effectLst/>
              </a:rPr>
              <a:t>. ХХ </a:t>
            </a:r>
            <a:r>
              <a:rPr lang="ru-RU" sz="1200" dirty="0" err="1">
                <a:effectLst/>
              </a:rPr>
              <a:t>ғасырдың</a:t>
            </a:r>
            <a:r>
              <a:rPr lang="ru-RU" sz="1200" dirty="0">
                <a:effectLst/>
              </a:rPr>
              <a:t> 50–60-жылдары </a:t>
            </a:r>
            <a:r>
              <a:rPr lang="ru-RU" sz="1200" dirty="0" err="1">
                <a:effectLst/>
              </a:rPr>
              <a:t>туындап</a:t>
            </a:r>
            <a:r>
              <a:rPr lang="ru-RU" sz="1200" dirty="0">
                <a:effectLst/>
              </a:rPr>
              <a:t>, 70-жылдары </a:t>
            </a:r>
            <a:r>
              <a:rPr lang="ru-RU" sz="1200" dirty="0" err="1">
                <a:effectLst/>
              </a:rPr>
              <a:t>дами</a:t>
            </a:r>
            <a:r>
              <a:rPr lang="ru-RU" sz="1200" dirty="0">
                <a:effectLst/>
              </a:rPr>
              <a:t> </a:t>
            </a:r>
            <a:r>
              <a:rPr lang="ru-RU" sz="1200" dirty="0" err="1">
                <a:effectLst/>
              </a:rPr>
              <a:t>түскен</a:t>
            </a:r>
            <a:r>
              <a:rPr lang="ru-RU" sz="1200" dirty="0">
                <a:effectLst/>
              </a:rPr>
              <a:t> </a:t>
            </a:r>
            <a:r>
              <a:rPr lang="ru-RU" sz="1200" dirty="0" err="1">
                <a:effectLst/>
              </a:rPr>
              <a:t>ағымның</a:t>
            </a:r>
            <a:r>
              <a:rPr lang="ru-RU" sz="1200" dirty="0">
                <a:effectLst/>
              </a:rPr>
              <a:t> </a:t>
            </a:r>
            <a:r>
              <a:rPr lang="ru-RU" sz="1200" dirty="0" err="1">
                <a:effectLst/>
              </a:rPr>
              <a:t>негізгі</a:t>
            </a:r>
            <a:r>
              <a:rPr lang="ru-RU" sz="1200" dirty="0">
                <a:effectLst/>
              </a:rPr>
              <a:t> </a:t>
            </a:r>
            <a:r>
              <a:rPr lang="ru-RU" sz="1200" dirty="0" err="1">
                <a:effectLst/>
              </a:rPr>
              <a:t>өкілдері</a:t>
            </a:r>
            <a:r>
              <a:rPr lang="ru-RU" sz="1200" dirty="0">
                <a:effectLst/>
              </a:rPr>
              <a:t> – </a:t>
            </a:r>
            <a:r>
              <a:rPr lang="ru-RU" sz="1200" dirty="0" err="1">
                <a:effectLst/>
              </a:rPr>
              <a:t>М.Фуко</a:t>
            </a:r>
            <a:r>
              <a:rPr lang="ru-RU" sz="1200" dirty="0">
                <a:effectLst/>
              </a:rPr>
              <a:t>, </a:t>
            </a:r>
            <a:r>
              <a:rPr lang="ru-RU" sz="1200" dirty="0" err="1">
                <a:effectLst/>
              </a:rPr>
              <a:t>Ж.Бодриар</a:t>
            </a:r>
            <a:r>
              <a:rPr lang="ru-RU" sz="1200" dirty="0">
                <a:effectLst/>
              </a:rPr>
              <a:t>, </a:t>
            </a:r>
            <a:r>
              <a:rPr lang="ru-RU" sz="1200" dirty="0" err="1">
                <a:effectLst/>
              </a:rPr>
              <a:t>Ж.Деррида</a:t>
            </a:r>
            <a:r>
              <a:rPr lang="ru-RU" sz="1200" dirty="0">
                <a:effectLst/>
              </a:rPr>
              <a:t>, </a:t>
            </a:r>
            <a:r>
              <a:rPr lang="ru-RU" sz="1200" dirty="0" err="1">
                <a:effectLst/>
              </a:rPr>
              <a:t>Л.Альтюссер</a:t>
            </a:r>
            <a:r>
              <a:rPr lang="ru-RU" sz="1200" dirty="0">
                <a:effectLst/>
              </a:rPr>
              <a:t>, </a:t>
            </a:r>
            <a:r>
              <a:rPr lang="ru-RU" sz="1200" dirty="0" err="1">
                <a:effectLst/>
              </a:rPr>
              <a:t>Ю.Кристева</a:t>
            </a:r>
            <a:r>
              <a:rPr lang="ru-RU" sz="1200" dirty="0">
                <a:effectLst/>
              </a:rPr>
              <a:t>, </a:t>
            </a:r>
            <a:r>
              <a:rPr lang="ru-RU" sz="1200" dirty="0" err="1">
                <a:effectLst/>
              </a:rPr>
              <a:t>Ж.Лакан</a:t>
            </a:r>
            <a:r>
              <a:rPr lang="ru-RU" sz="1200" dirty="0">
                <a:effectLst/>
              </a:rPr>
              <a:t>, </a:t>
            </a:r>
            <a:r>
              <a:rPr lang="ru-RU" sz="1200" dirty="0" err="1">
                <a:effectLst/>
              </a:rPr>
              <a:t>Р.Барт</a:t>
            </a:r>
            <a:r>
              <a:rPr lang="ru-RU" sz="1200" dirty="0">
                <a:effectLst/>
              </a:rPr>
              <a:t>, </a:t>
            </a:r>
            <a:r>
              <a:rPr lang="ru-RU" sz="1200" dirty="0" err="1">
                <a:effectLst/>
              </a:rPr>
              <a:t>Ж.Делөз</a:t>
            </a:r>
            <a:r>
              <a:rPr lang="ru-RU" sz="1200" dirty="0">
                <a:effectLst/>
              </a:rPr>
              <a:t>, </a:t>
            </a:r>
            <a:r>
              <a:rPr lang="ru-RU" sz="1200" dirty="0" err="1">
                <a:effectLst/>
              </a:rPr>
              <a:t>Ж.Лиотарлар</a:t>
            </a:r>
            <a:r>
              <a:rPr lang="ru-RU" sz="1200" dirty="0">
                <a:effectLst/>
              </a:rPr>
              <a:t> </a:t>
            </a:r>
            <a:r>
              <a:rPr lang="ru-RU" sz="1200" dirty="0" err="1">
                <a:effectLst/>
              </a:rPr>
              <a:t>әдебиет</a:t>
            </a:r>
            <a:r>
              <a:rPr lang="ru-RU" sz="1200" dirty="0">
                <a:effectLst/>
              </a:rPr>
              <a:t>, </a:t>
            </a:r>
            <a:r>
              <a:rPr lang="ru-RU" sz="1200" dirty="0" err="1">
                <a:effectLst/>
              </a:rPr>
              <a:t>саясат</a:t>
            </a:r>
            <a:r>
              <a:rPr lang="ru-RU" sz="1200" dirty="0">
                <a:effectLst/>
              </a:rPr>
              <a:t>, лингвистика, философия, </a:t>
            </a:r>
            <a:r>
              <a:rPr lang="ru-RU" sz="1200" dirty="0" err="1">
                <a:effectLst/>
              </a:rPr>
              <a:t>мәдениет</a:t>
            </a:r>
            <a:r>
              <a:rPr lang="ru-RU" sz="1200" dirty="0">
                <a:effectLst/>
              </a:rPr>
              <a:t> </a:t>
            </a:r>
            <a:r>
              <a:rPr lang="ru-RU" sz="1200" dirty="0" err="1">
                <a:effectLst/>
              </a:rPr>
              <a:t>салаларына</a:t>
            </a:r>
            <a:r>
              <a:rPr lang="ru-RU" sz="1200" dirty="0">
                <a:effectLst/>
              </a:rPr>
              <a:t> </a:t>
            </a:r>
            <a:r>
              <a:rPr lang="ru-RU" sz="1200" dirty="0" err="1">
                <a:effectLst/>
              </a:rPr>
              <a:t>жаңа</a:t>
            </a:r>
            <a:r>
              <a:rPr lang="ru-RU" sz="1200" dirty="0">
                <a:effectLst/>
              </a:rPr>
              <a:t> </a:t>
            </a:r>
            <a:r>
              <a:rPr lang="ru-RU" sz="1200" dirty="0" err="1">
                <a:effectLst/>
              </a:rPr>
              <a:t>леп</a:t>
            </a:r>
            <a:r>
              <a:rPr lang="ru-RU" sz="1200" dirty="0">
                <a:effectLst/>
              </a:rPr>
              <a:t> </a:t>
            </a:r>
            <a:r>
              <a:rPr lang="ru-RU" sz="1200" dirty="0" err="1">
                <a:effectLst/>
              </a:rPr>
              <a:t>әкелу</a:t>
            </a:r>
            <a:r>
              <a:rPr lang="ru-RU" sz="1200" dirty="0">
                <a:effectLst/>
              </a:rPr>
              <a:t> </a:t>
            </a:r>
            <a:r>
              <a:rPr lang="ru-RU" sz="1200" dirty="0" err="1">
                <a:effectLst/>
              </a:rPr>
              <a:t>мақсатында</a:t>
            </a:r>
            <a:r>
              <a:rPr lang="ru-RU" sz="1200" dirty="0">
                <a:effectLst/>
              </a:rPr>
              <a:t> </a:t>
            </a:r>
            <a:r>
              <a:rPr lang="ru-RU" sz="1200" dirty="0" err="1">
                <a:effectLst/>
              </a:rPr>
              <a:t>философиялық</a:t>
            </a:r>
            <a:r>
              <a:rPr lang="ru-RU" sz="1200" dirty="0">
                <a:effectLst/>
              </a:rPr>
              <a:t> </a:t>
            </a:r>
            <a:r>
              <a:rPr lang="ru-RU" sz="1200" dirty="0" err="1">
                <a:effectLst/>
              </a:rPr>
              <a:t>әрі</a:t>
            </a:r>
            <a:r>
              <a:rPr lang="ru-RU" sz="1200" dirty="0">
                <a:effectLst/>
              </a:rPr>
              <a:t> </a:t>
            </a:r>
            <a:r>
              <a:rPr lang="ru-RU" sz="1200" dirty="0" err="1">
                <a:effectLst/>
              </a:rPr>
              <a:t>әдіснамалық</a:t>
            </a:r>
            <a:r>
              <a:rPr lang="ru-RU" sz="1200" dirty="0">
                <a:effectLst/>
              </a:rPr>
              <a:t> </a:t>
            </a:r>
            <a:r>
              <a:rPr lang="ru-RU" sz="1200" dirty="0" err="1">
                <a:effectLst/>
              </a:rPr>
              <a:t>дүниетаным</a:t>
            </a:r>
            <a:r>
              <a:rPr lang="ru-RU" sz="1200" dirty="0">
                <a:effectLst/>
              </a:rPr>
              <a:t> </a:t>
            </a:r>
            <a:r>
              <a:rPr lang="ru-RU" sz="1200" dirty="0" err="1">
                <a:effectLst/>
              </a:rPr>
              <a:t>ретінде</a:t>
            </a:r>
            <a:r>
              <a:rPr lang="ru-RU" sz="1200" dirty="0">
                <a:effectLst/>
              </a:rPr>
              <a:t> постструктурализм </a:t>
            </a:r>
            <a:r>
              <a:rPr lang="ru-RU" sz="1200" dirty="0" err="1">
                <a:effectLst/>
              </a:rPr>
              <a:t>сынына</a:t>
            </a:r>
            <a:r>
              <a:rPr lang="ru-RU" sz="1200" dirty="0">
                <a:effectLst/>
              </a:rPr>
              <a:t> </a:t>
            </a:r>
            <a:r>
              <a:rPr lang="ru-RU" sz="1200" dirty="0" err="1">
                <a:effectLst/>
              </a:rPr>
              <a:t>ерекше</a:t>
            </a:r>
            <a:r>
              <a:rPr lang="ru-RU" sz="1200" dirty="0">
                <a:effectLst/>
              </a:rPr>
              <a:t> </a:t>
            </a:r>
            <a:r>
              <a:rPr lang="ru-RU" sz="1200" dirty="0" err="1">
                <a:effectLst/>
              </a:rPr>
              <a:t>көңіл</a:t>
            </a:r>
            <a:r>
              <a:rPr lang="ru-RU" sz="1200" dirty="0">
                <a:effectLst/>
              </a:rPr>
              <a:t> </a:t>
            </a:r>
            <a:r>
              <a:rPr lang="ru-RU" sz="1200" dirty="0" err="1">
                <a:effectLst/>
              </a:rPr>
              <a:t>бөлді</a:t>
            </a:r>
            <a:r>
              <a:rPr lang="ru-RU" sz="1200" dirty="0">
                <a:effectLst/>
              </a:rPr>
              <a:t>. </a:t>
            </a:r>
            <a:r>
              <a:rPr lang="ru-RU" sz="1200" dirty="0" err="1">
                <a:effectLst/>
              </a:rPr>
              <a:t>Әдебиеттанудың</a:t>
            </a:r>
            <a:r>
              <a:rPr lang="ru-RU" sz="1200" dirty="0">
                <a:effectLst/>
              </a:rPr>
              <a:t> </a:t>
            </a:r>
            <a:r>
              <a:rPr lang="ru-RU" sz="1200" dirty="0" err="1">
                <a:effectLst/>
              </a:rPr>
              <a:t>осындай</a:t>
            </a:r>
            <a:r>
              <a:rPr lang="ru-RU" sz="1200" dirty="0">
                <a:effectLst/>
              </a:rPr>
              <a:t> </a:t>
            </a:r>
            <a:r>
              <a:rPr lang="ru-RU" sz="1200" dirty="0" err="1">
                <a:effectLst/>
              </a:rPr>
              <a:t>өзекті</a:t>
            </a:r>
            <a:r>
              <a:rPr lang="ru-RU" sz="1200" dirty="0">
                <a:effectLst/>
              </a:rPr>
              <a:t> </a:t>
            </a:r>
            <a:r>
              <a:rPr lang="ru-RU" sz="1200" dirty="0" err="1">
                <a:effectLst/>
              </a:rPr>
              <a:t>мәселелері</a:t>
            </a:r>
            <a:r>
              <a:rPr lang="ru-RU" sz="1200" dirty="0">
                <a:effectLst/>
              </a:rPr>
              <a:t> </a:t>
            </a:r>
            <a:r>
              <a:rPr lang="ru-RU" sz="1200" dirty="0" err="1">
                <a:effectLst/>
              </a:rPr>
              <a:t>көрнекті</a:t>
            </a:r>
            <a:r>
              <a:rPr lang="ru-RU" sz="1200" dirty="0">
                <a:effectLst/>
              </a:rPr>
              <a:t> </a:t>
            </a:r>
            <a:r>
              <a:rPr lang="ru-RU" sz="1200" dirty="0" err="1">
                <a:effectLst/>
              </a:rPr>
              <a:t>шығармалар</a:t>
            </a:r>
            <a:r>
              <a:rPr lang="ru-RU" sz="1200" dirty="0">
                <a:effectLst/>
              </a:rPr>
              <a:t> </a:t>
            </a:r>
            <a:r>
              <a:rPr lang="ru-RU" sz="1200" dirty="0" err="1">
                <a:effectLst/>
              </a:rPr>
              <a:t>мысалында</a:t>
            </a:r>
            <a:r>
              <a:rPr lang="ru-RU" sz="1200" dirty="0">
                <a:effectLst/>
              </a:rPr>
              <a:t> </a:t>
            </a:r>
            <a:r>
              <a:rPr lang="ru-RU" sz="1200" dirty="0" err="1">
                <a:effectLst/>
              </a:rPr>
              <a:t>талданып</a:t>
            </a:r>
            <a:r>
              <a:rPr lang="ru-RU" sz="1200" dirty="0">
                <a:effectLst/>
              </a:rPr>
              <a:t>, </a:t>
            </a:r>
            <a:r>
              <a:rPr lang="ru-RU" sz="1200" dirty="0" err="1">
                <a:effectLst/>
              </a:rPr>
              <a:t>жаттығуларымен</a:t>
            </a:r>
            <a:r>
              <a:rPr lang="ru-RU" sz="1200" dirty="0">
                <a:effectLst/>
              </a:rPr>
              <a:t> </a:t>
            </a:r>
            <a:r>
              <a:rPr lang="ru-RU" sz="1200" dirty="0" err="1">
                <a:effectLst/>
              </a:rPr>
              <a:t>қоса</a:t>
            </a:r>
            <a:r>
              <a:rPr lang="ru-RU" sz="1200" dirty="0">
                <a:effectLst/>
              </a:rPr>
              <a:t> </a:t>
            </a:r>
            <a:r>
              <a:rPr lang="ru-RU" sz="1200" dirty="0" err="1">
                <a:effectLst/>
              </a:rPr>
              <a:t>берілген</a:t>
            </a:r>
            <a:r>
              <a:rPr lang="ru-RU" sz="1200" dirty="0">
                <a:effectLst/>
              </a:rPr>
              <a:t>.</a:t>
            </a:r>
            <a:br>
              <a:rPr lang="ru-RU" sz="1200" dirty="0">
                <a:effectLst/>
              </a:rPr>
            </a:br>
            <a:r>
              <a:rPr lang="ru-RU" sz="1200" dirty="0" err="1">
                <a:effectLst/>
              </a:rPr>
              <a:t>Оқулық</a:t>
            </a:r>
            <a:r>
              <a:rPr lang="ru-RU" sz="1200" dirty="0">
                <a:effectLst/>
              </a:rPr>
              <a:t> </a:t>
            </a:r>
            <a:r>
              <a:rPr lang="ru-RU" sz="1200" dirty="0" err="1">
                <a:effectLst/>
              </a:rPr>
              <a:t>әдебиеттану</a:t>
            </a:r>
            <a:r>
              <a:rPr lang="ru-RU" sz="1200" dirty="0">
                <a:effectLst/>
              </a:rPr>
              <a:t> мен лингвистика, </a:t>
            </a:r>
            <a:r>
              <a:rPr lang="ru-RU" sz="1200" dirty="0" err="1">
                <a:effectLst/>
              </a:rPr>
              <a:t>сондай-ақ</a:t>
            </a:r>
            <a:r>
              <a:rPr lang="ru-RU" sz="1200" dirty="0">
                <a:effectLst/>
              </a:rPr>
              <a:t> </a:t>
            </a:r>
            <a:r>
              <a:rPr lang="ru-RU" sz="1200" dirty="0" err="1">
                <a:effectLst/>
              </a:rPr>
              <a:t>оларға</a:t>
            </a:r>
            <a:r>
              <a:rPr lang="ru-RU" sz="1200" dirty="0">
                <a:effectLst/>
              </a:rPr>
              <a:t> </a:t>
            </a:r>
            <a:r>
              <a:rPr lang="ru-RU" sz="1200" dirty="0" err="1">
                <a:effectLst/>
              </a:rPr>
              <a:t>іргелес</a:t>
            </a:r>
            <a:r>
              <a:rPr lang="ru-RU" sz="1200" dirty="0">
                <a:effectLst/>
              </a:rPr>
              <a:t> </a:t>
            </a:r>
            <a:r>
              <a:rPr lang="ru-RU" sz="1200" dirty="0" err="1">
                <a:effectLst/>
              </a:rPr>
              <a:t>гуманитарлық</a:t>
            </a:r>
            <a:r>
              <a:rPr lang="ru-RU" sz="1200" dirty="0">
                <a:effectLst/>
              </a:rPr>
              <a:t> </a:t>
            </a:r>
            <a:r>
              <a:rPr lang="ru-RU" sz="1200" dirty="0" err="1">
                <a:effectLst/>
              </a:rPr>
              <a:t>мамандықтардың</a:t>
            </a:r>
            <a:r>
              <a:rPr lang="ru-RU" sz="1200" dirty="0">
                <a:effectLst/>
              </a:rPr>
              <a:t> </a:t>
            </a:r>
            <a:r>
              <a:rPr lang="ru-RU" sz="1200" dirty="0" err="1">
                <a:effectLst/>
              </a:rPr>
              <a:t>студенттеріне</a:t>
            </a:r>
            <a:r>
              <a:rPr lang="ru-RU" sz="1200" dirty="0">
                <a:effectLst/>
              </a:rPr>
              <a:t>, </a:t>
            </a:r>
            <a:r>
              <a:rPr lang="ru-RU" sz="1200" dirty="0" err="1">
                <a:effectLst/>
              </a:rPr>
              <a:t>магистранттары</a:t>
            </a:r>
            <a:r>
              <a:rPr lang="ru-RU" sz="1200" dirty="0">
                <a:effectLst/>
              </a:rPr>
              <a:t> мен </a:t>
            </a:r>
            <a:r>
              <a:rPr lang="ru-RU" sz="1200" dirty="0" err="1">
                <a:effectLst/>
              </a:rPr>
              <a:t>докторанттарына</a:t>
            </a:r>
            <a:r>
              <a:rPr lang="ru-RU" sz="1200" dirty="0">
                <a:effectLst/>
              </a:rPr>
              <a:t>, </a:t>
            </a:r>
            <a:r>
              <a:rPr lang="ru-RU" sz="1200" dirty="0" err="1">
                <a:effectLst/>
              </a:rPr>
              <a:t>философтар</a:t>
            </a:r>
            <a:r>
              <a:rPr lang="ru-RU" sz="1200" dirty="0">
                <a:effectLst/>
              </a:rPr>
              <a:t> мен </a:t>
            </a:r>
            <a:r>
              <a:rPr lang="ru-RU" sz="1200" dirty="0" err="1">
                <a:effectLst/>
              </a:rPr>
              <a:t>мәдениеттанушыларға</a:t>
            </a:r>
            <a:r>
              <a:rPr lang="ru-RU" sz="1200" dirty="0">
                <a:effectLst/>
              </a:rPr>
              <a:t>, </a:t>
            </a:r>
            <a:r>
              <a:rPr lang="ru-RU" sz="1200" dirty="0" err="1">
                <a:effectLst/>
              </a:rPr>
              <a:t>жалпы</a:t>
            </a:r>
            <a:r>
              <a:rPr lang="ru-RU" sz="1200" dirty="0">
                <a:effectLst/>
              </a:rPr>
              <a:t> </a:t>
            </a:r>
            <a:r>
              <a:rPr lang="ru-RU" sz="1200" dirty="0" err="1">
                <a:effectLst/>
              </a:rPr>
              <a:t>оқырман</a:t>
            </a:r>
            <a:r>
              <a:rPr lang="ru-RU" sz="1200" dirty="0">
                <a:effectLst/>
              </a:rPr>
              <a:t> </a:t>
            </a:r>
            <a:r>
              <a:rPr lang="ru-RU" sz="1200" dirty="0" err="1">
                <a:effectLst/>
              </a:rPr>
              <a:t>қауымға</a:t>
            </a:r>
            <a:r>
              <a:rPr lang="ru-RU" sz="1200" dirty="0">
                <a:effectLst/>
              </a:rPr>
              <a:t> </a:t>
            </a:r>
            <a:r>
              <a:rPr lang="ru-RU" sz="1200" dirty="0" err="1">
                <a:effectLst/>
              </a:rPr>
              <a:t>арналған</a:t>
            </a:r>
            <a:r>
              <a:rPr lang="ru-RU" sz="1200" dirty="0">
                <a:effectLst/>
              </a:rPr>
              <a:t>.</a:t>
            </a:r>
            <a:br>
              <a:rPr lang="ru-RU" sz="1200" dirty="0">
                <a:effectLst/>
              </a:rPr>
            </a:br>
            <a:endParaRPr lang="ru-RU" sz="1200" dirty="0"/>
          </a:p>
        </p:txBody>
      </p:sp>
      <p:pic>
        <p:nvPicPr>
          <p:cNvPr id="4" name="Объект 3" descr="https://100kitap.kz/uploads/books/34/original_img_literary_theory_a_practic_kz_1556259603.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923928" y="188640"/>
            <a:ext cx="2592288" cy="3744416"/>
          </a:xfrm>
          <a:prstGeom prst="rect">
            <a:avLst/>
          </a:prstGeom>
          <a:noFill/>
          <a:ln>
            <a:noFill/>
          </a:ln>
        </p:spPr>
      </p:pic>
    </p:spTree>
    <p:extLst>
      <p:ext uri="{BB962C8B-B14F-4D97-AF65-F5344CB8AC3E}">
        <p14:creationId xmlns:p14="http://schemas.microsoft.com/office/powerpoint/2010/main" val="2671331868"/>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501008"/>
            <a:ext cx="8712967" cy="2880320"/>
          </a:xfrm>
        </p:spPr>
        <p:txBody>
          <a:bodyPr/>
          <a:lstStyle/>
          <a:p>
            <a:pPr algn="l"/>
            <a:r>
              <a:rPr lang="ru-RU" sz="1300" dirty="0" smtClean="0">
                <a:effectLst/>
              </a:rPr>
              <a:t/>
            </a:r>
            <a:br>
              <a:rPr lang="ru-RU" sz="1300" dirty="0" smtClean="0">
                <a:effectLst/>
              </a:rPr>
            </a:br>
            <a:r>
              <a:rPr lang="ru-RU" sz="1300" dirty="0" smtClean="0">
                <a:effectLst/>
              </a:rPr>
              <a:t>Аннотация</a:t>
            </a:r>
            <a:r>
              <a:rPr lang="ru-RU" sz="1300" dirty="0">
                <a:effectLst/>
              </a:rPr>
              <a:t>:   </a:t>
            </a:r>
            <a:br>
              <a:rPr lang="ru-RU" sz="1300" dirty="0">
                <a:effectLst/>
              </a:rPr>
            </a:br>
            <a:r>
              <a:rPr lang="ru-RU" sz="1300" dirty="0" err="1">
                <a:effectLst/>
              </a:rPr>
              <a:t>Бұл</a:t>
            </a:r>
            <a:r>
              <a:rPr lang="ru-RU" sz="1300" dirty="0">
                <a:effectLst/>
              </a:rPr>
              <a:t> </a:t>
            </a:r>
            <a:r>
              <a:rPr lang="ru-RU" sz="1300" dirty="0" err="1">
                <a:effectLst/>
              </a:rPr>
              <a:t>еңбекте</a:t>
            </a:r>
            <a:r>
              <a:rPr lang="ru-RU" sz="1300" dirty="0">
                <a:effectLst/>
              </a:rPr>
              <a:t> </a:t>
            </a:r>
            <a:r>
              <a:rPr lang="ru-RU" sz="1300" dirty="0" err="1">
                <a:effectLst/>
              </a:rPr>
              <a:t>оқыту</a:t>
            </a:r>
            <a:r>
              <a:rPr lang="ru-RU" sz="1300" dirty="0">
                <a:effectLst/>
              </a:rPr>
              <a:t> </a:t>
            </a:r>
            <a:r>
              <a:rPr lang="ru-RU" sz="1300" dirty="0" err="1">
                <a:effectLst/>
              </a:rPr>
              <a:t>туралы</a:t>
            </a:r>
            <a:r>
              <a:rPr lang="ru-RU" sz="1300" dirty="0">
                <a:effectLst/>
              </a:rPr>
              <a:t> </a:t>
            </a:r>
            <a:r>
              <a:rPr lang="ru-RU" sz="1300" dirty="0" err="1">
                <a:effectLst/>
              </a:rPr>
              <a:t>негізгі</a:t>
            </a:r>
            <a:r>
              <a:rPr lang="ru-RU" sz="1300" dirty="0">
                <a:effectLst/>
              </a:rPr>
              <a:t> </a:t>
            </a:r>
            <a:r>
              <a:rPr lang="ru-RU" sz="1300" dirty="0" err="1">
                <a:effectLst/>
              </a:rPr>
              <a:t>теориялық</a:t>
            </a:r>
            <a:r>
              <a:rPr lang="ru-RU" sz="1300" dirty="0">
                <a:effectLst/>
              </a:rPr>
              <a:t> </a:t>
            </a:r>
            <a:r>
              <a:rPr lang="ru-RU" sz="1300" dirty="0" err="1">
                <a:effectLst/>
              </a:rPr>
              <a:t>принциптерге</a:t>
            </a:r>
            <a:r>
              <a:rPr lang="ru-RU" sz="1300" dirty="0">
                <a:effectLst/>
              </a:rPr>
              <a:t>, </a:t>
            </a:r>
            <a:r>
              <a:rPr lang="ru-RU" sz="1300" dirty="0" err="1">
                <a:effectLst/>
              </a:rPr>
              <a:t>концептілер</a:t>
            </a:r>
            <a:r>
              <a:rPr lang="ru-RU" sz="1300" dirty="0">
                <a:effectLst/>
              </a:rPr>
              <a:t> мен </a:t>
            </a:r>
            <a:r>
              <a:rPr lang="ru-RU" sz="1300" dirty="0" err="1">
                <a:effectLst/>
              </a:rPr>
              <a:t>ғылыми-зерттеу</a:t>
            </a:r>
            <a:r>
              <a:rPr lang="ru-RU" sz="1300" dirty="0">
                <a:effectLst/>
              </a:rPr>
              <a:t> </a:t>
            </a:r>
            <a:r>
              <a:rPr lang="ru-RU" sz="1300" dirty="0" err="1">
                <a:effectLst/>
              </a:rPr>
              <a:t>нәтижелеріне</a:t>
            </a:r>
            <a:r>
              <a:rPr lang="ru-RU" sz="1300" dirty="0">
                <a:effectLst/>
              </a:rPr>
              <a:t> </a:t>
            </a:r>
            <a:r>
              <a:rPr lang="ru-RU" sz="1300" dirty="0" err="1">
                <a:effectLst/>
              </a:rPr>
              <a:t>жаңаша</a:t>
            </a:r>
            <a:r>
              <a:rPr lang="ru-RU" sz="1300" dirty="0">
                <a:effectLst/>
              </a:rPr>
              <a:t> </a:t>
            </a:r>
            <a:r>
              <a:rPr lang="ru-RU" sz="1300" dirty="0" err="1">
                <a:effectLst/>
              </a:rPr>
              <a:t>көзқарастар</a:t>
            </a:r>
            <a:r>
              <a:rPr lang="ru-RU" sz="1300" dirty="0">
                <a:effectLst/>
              </a:rPr>
              <a:t> </a:t>
            </a:r>
            <a:r>
              <a:rPr lang="ru-RU" sz="1300" dirty="0" err="1">
                <a:effectLst/>
              </a:rPr>
              <a:t>ұсынылады</a:t>
            </a:r>
            <a:r>
              <a:rPr lang="ru-RU" sz="1300" dirty="0">
                <a:effectLst/>
              </a:rPr>
              <a:t> </a:t>
            </a:r>
            <a:r>
              <a:rPr lang="ru-RU" sz="1300" dirty="0" err="1">
                <a:effectLst/>
              </a:rPr>
              <a:t>және</a:t>
            </a:r>
            <a:r>
              <a:rPr lang="ru-RU" sz="1300" dirty="0">
                <a:effectLst/>
              </a:rPr>
              <a:t> оны </a:t>
            </a:r>
            <a:r>
              <a:rPr lang="ru-RU" sz="1300" dirty="0" err="1">
                <a:effectLst/>
              </a:rPr>
              <a:t>заманауи</a:t>
            </a:r>
            <a:r>
              <a:rPr lang="ru-RU" sz="1300" dirty="0">
                <a:effectLst/>
              </a:rPr>
              <a:t> </a:t>
            </a:r>
            <a:r>
              <a:rPr lang="ru-RU" sz="1300" dirty="0" err="1">
                <a:effectLst/>
              </a:rPr>
              <a:t>мектептерде</a:t>
            </a:r>
            <a:r>
              <a:rPr lang="ru-RU" sz="1300" dirty="0">
                <a:effectLst/>
              </a:rPr>
              <a:t> </a:t>
            </a:r>
            <a:r>
              <a:rPr lang="ru-RU" sz="1300" dirty="0" err="1">
                <a:effectLst/>
              </a:rPr>
              <a:t>қолдану</a:t>
            </a:r>
            <a:r>
              <a:rPr lang="ru-RU" sz="1300" dirty="0">
                <a:effectLst/>
              </a:rPr>
              <a:t> </a:t>
            </a:r>
            <a:r>
              <a:rPr lang="ru-RU" sz="1300" dirty="0" err="1">
                <a:effectLst/>
              </a:rPr>
              <a:t>мәселесіне</a:t>
            </a:r>
            <a:r>
              <a:rPr lang="ru-RU" sz="1300" dirty="0">
                <a:effectLst/>
              </a:rPr>
              <a:t> баса </a:t>
            </a:r>
            <a:r>
              <a:rPr lang="ru-RU" sz="1300" dirty="0" err="1">
                <a:effectLst/>
              </a:rPr>
              <a:t>назар</a:t>
            </a:r>
            <a:r>
              <a:rPr lang="ru-RU" sz="1300" dirty="0">
                <a:effectLst/>
              </a:rPr>
              <a:t> </a:t>
            </a:r>
            <a:r>
              <a:rPr lang="ru-RU" sz="1300" dirty="0" err="1">
                <a:effectLst/>
              </a:rPr>
              <a:t>аударылады</a:t>
            </a:r>
            <a:r>
              <a:rPr lang="ru-RU" sz="1300" dirty="0">
                <a:effectLst/>
              </a:rPr>
              <a:t>. </a:t>
            </a:r>
            <a:r>
              <a:rPr lang="ru-RU" sz="1300" dirty="0" err="1">
                <a:effectLst/>
              </a:rPr>
              <a:t>Кіріспеде</a:t>
            </a:r>
            <a:r>
              <a:rPr lang="ru-RU" sz="1300" dirty="0">
                <a:effectLst/>
              </a:rPr>
              <a:t> </a:t>
            </a:r>
            <a:r>
              <a:rPr lang="ru-RU" sz="1300" dirty="0" err="1">
                <a:effectLst/>
              </a:rPr>
              <a:t>оқыту</a:t>
            </a:r>
            <a:r>
              <a:rPr lang="ru-RU" sz="1300" dirty="0">
                <a:effectLst/>
              </a:rPr>
              <a:t> </a:t>
            </a:r>
            <a:r>
              <a:rPr lang="ru-RU" sz="1300" dirty="0" err="1">
                <a:effectLst/>
              </a:rPr>
              <a:t>теориялары</a:t>
            </a:r>
            <a:r>
              <a:rPr lang="ru-RU" sz="1300" dirty="0">
                <a:effectLst/>
              </a:rPr>
              <a:t>, </a:t>
            </a:r>
            <a:r>
              <a:rPr lang="ru-RU" sz="1300" dirty="0" err="1">
                <a:effectLst/>
              </a:rPr>
              <a:t>зерттеу</a:t>
            </a:r>
            <a:r>
              <a:rPr lang="ru-RU" sz="1300" dirty="0">
                <a:effectLst/>
              </a:rPr>
              <a:t> </a:t>
            </a:r>
            <a:r>
              <a:rPr lang="ru-RU" sz="1300" dirty="0" err="1">
                <a:effectLst/>
              </a:rPr>
              <a:t>тәсілдері</a:t>
            </a:r>
            <a:r>
              <a:rPr lang="ru-RU" sz="1300" dirty="0">
                <a:effectLst/>
              </a:rPr>
              <a:t> мен </a:t>
            </a:r>
            <a:r>
              <a:rPr lang="ru-RU" sz="1300" dirty="0" err="1">
                <a:effectLst/>
              </a:rPr>
              <a:t>мәселелері</a:t>
            </a:r>
            <a:r>
              <a:rPr lang="ru-RU" sz="1300" dirty="0">
                <a:effectLst/>
              </a:rPr>
              <a:t> </a:t>
            </a:r>
            <a:r>
              <a:rPr lang="ru-RU" sz="1300" dirty="0" err="1">
                <a:effectLst/>
              </a:rPr>
              <a:t>және</a:t>
            </a:r>
            <a:r>
              <a:rPr lang="ru-RU" sz="1300" dirty="0">
                <a:effectLst/>
              </a:rPr>
              <a:t> </a:t>
            </a:r>
            <a:r>
              <a:rPr lang="ru-RU" sz="1300" dirty="0" err="1">
                <a:effectLst/>
              </a:rPr>
              <a:t>оқытуды</a:t>
            </a:r>
            <a:r>
              <a:rPr lang="ru-RU" sz="1300" dirty="0">
                <a:effectLst/>
              </a:rPr>
              <a:t> </a:t>
            </a:r>
            <a:r>
              <a:rPr lang="ru-RU" sz="1300" dirty="0" err="1">
                <a:effectLst/>
              </a:rPr>
              <a:t>зерттеудің</a:t>
            </a:r>
            <a:r>
              <a:rPr lang="ru-RU" sz="1300" dirty="0">
                <a:effectLst/>
              </a:rPr>
              <a:t> </a:t>
            </a:r>
            <a:r>
              <a:rPr lang="ru-RU" sz="1300" dirty="0" err="1">
                <a:effectLst/>
              </a:rPr>
              <a:t>тарихи</a:t>
            </a:r>
            <a:r>
              <a:rPr lang="ru-RU" sz="1300" dirty="0">
                <a:effectLst/>
              </a:rPr>
              <a:t> </a:t>
            </a:r>
            <a:r>
              <a:rPr lang="ru-RU" sz="1300" dirty="0" err="1">
                <a:effectLst/>
              </a:rPr>
              <a:t>негіздері</a:t>
            </a:r>
            <a:r>
              <a:rPr lang="ru-RU" sz="1300" dirty="0">
                <a:effectLst/>
              </a:rPr>
              <a:t> </a:t>
            </a:r>
            <a:r>
              <a:rPr lang="ru-RU" sz="1300" dirty="0" err="1">
                <a:effectLst/>
              </a:rPr>
              <a:t>қамтылса</a:t>
            </a:r>
            <a:r>
              <a:rPr lang="ru-RU" sz="1300" dirty="0">
                <a:effectLst/>
              </a:rPr>
              <a:t>, </a:t>
            </a:r>
            <a:r>
              <a:rPr lang="ru-RU" sz="1300" dirty="0" err="1">
                <a:effectLst/>
              </a:rPr>
              <a:t>кейінгі</a:t>
            </a:r>
            <a:r>
              <a:rPr lang="ru-RU" sz="1300" dirty="0">
                <a:effectLst/>
              </a:rPr>
              <a:t> </a:t>
            </a:r>
            <a:r>
              <a:rPr lang="ru-RU" sz="1300" dirty="0" err="1">
                <a:effectLst/>
              </a:rPr>
              <a:t>тарауларда</a:t>
            </a:r>
            <a:r>
              <a:rPr lang="ru-RU" sz="1300" dirty="0">
                <a:effectLst/>
              </a:rPr>
              <a:t> </a:t>
            </a:r>
            <a:r>
              <a:rPr lang="ru-RU" sz="1300" dirty="0" err="1">
                <a:effectLst/>
              </a:rPr>
              <a:t>нейроғылымның</a:t>
            </a:r>
            <a:r>
              <a:rPr lang="ru-RU" sz="1300" dirty="0">
                <a:effectLst/>
              </a:rPr>
              <a:t> </a:t>
            </a:r>
            <a:r>
              <a:rPr lang="ru-RU" sz="1300" dirty="0" err="1">
                <a:effectLst/>
              </a:rPr>
              <a:t>білімге</a:t>
            </a:r>
            <a:r>
              <a:rPr lang="ru-RU" sz="1300" dirty="0">
                <a:effectLst/>
              </a:rPr>
              <a:t> </a:t>
            </a:r>
            <a:r>
              <a:rPr lang="ru-RU" sz="1300" dirty="0" err="1">
                <a:effectLst/>
              </a:rPr>
              <a:t>ықпалы</a:t>
            </a:r>
            <a:r>
              <a:rPr lang="ru-RU" sz="1300" dirty="0">
                <a:effectLst/>
              </a:rPr>
              <a:t>, </a:t>
            </a:r>
            <a:r>
              <a:rPr lang="ru-RU" sz="1300" dirty="0" err="1">
                <a:effectLst/>
              </a:rPr>
              <a:t>әлеуметтік-танымдық</a:t>
            </a:r>
            <a:r>
              <a:rPr lang="ru-RU" sz="1300" dirty="0">
                <a:effectLst/>
              </a:rPr>
              <a:t> </a:t>
            </a:r>
            <a:r>
              <a:rPr lang="ru-RU" sz="1300" dirty="0" err="1">
                <a:effectLst/>
              </a:rPr>
              <a:t>оқыту</a:t>
            </a:r>
            <a:r>
              <a:rPr lang="ru-RU" sz="1300" dirty="0">
                <a:effectLst/>
              </a:rPr>
              <a:t> </a:t>
            </a:r>
            <a:r>
              <a:rPr lang="ru-RU" sz="1300" dirty="0" err="1">
                <a:effectLst/>
              </a:rPr>
              <a:t>мәселелері</a:t>
            </a:r>
            <a:r>
              <a:rPr lang="ru-RU" sz="1300" dirty="0">
                <a:effectLst/>
              </a:rPr>
              <a:t>, </a:t>
            </a:r>
            <a:r>
              <a:rPr lang="ru-RU" sz="1300" dirty="0" err="1">
                <a:effectLst/>
              </a:rPr>
              <a:t>ақпаратты</a:t>
            </a:r>
            <a:r>
              <a:rPr lang="ru-RU" sz="1300" dirty="0">
                <a:effectLst/>
              </a:rPr>
              <a:t> </a:t>
            </a:r>
            <a:r>
              <a:rPr lang="ru-RU" sz="1300" dirty="0" err="1">
                <a:effectLst/>
              </a:rPr>
              <a:t>өңдеу</a:t>
            </a:r>
            <a:r>
              <a:rPr lang="ru-RU" sz="1300" dirty="0">
                <a:effectLst/>
              </a:rPr>
              <a:t> </a:t>
            </a:r>
            <a:r>
              <a:rPr lang="ru-RU" sz="1300" dirty="0" err="1">
                <a:effectLst/>
              </a:rPr>
              <a:t>теориясы</a:t>
            </a:r>
            <a:r>
              <a:rPr lang="ru-RU" sz="1300" dirty="0">
                <a:effectLst/>
              </a:rPr>
              <a:t>, </a:t>
            </a:r>
            <a:r>
              <a:rPr lang="ru-RU" sz="1300" dirty="0" err="1">
                <a:effectLst/>
              </a:rPr>
              <a:t>яғни</a:t>
            </a:r>
            <a:r>
              <a:rPr lang="ru-RU" sz="1300" dirty="0">
                <a:effectLst/>
              </a:rPr>
              <a:t> </a:t>
            </a:r>
            <a:r>
              <a:rPr lang="ru-RU" sz="1300" dirty="0" err="1">
                <a:effectLst/>
              </a:rPr>
              <a:t>деректерді</a:t>
            </a:r>
            <a:r>
              <a:rPr lang="ru-RU" sz="1300" dirty="0">
                <a:effectLst/>
              </a:rPr>
              <a:t> </a:t>
            </a:r>
            <a:r>
              <a:rPr lang="ru-RU" sz="1300" dirty="0" err="1">
                <a:effectLst/>
              </a:rPr>
              <a:t>кодтау</a:t>
            </a:r>
            <a:r>
              <a:rPr lang="ru-RU" sz="1300" dirty="0">
                <a:effectLst/>
              </a:rPr>
              <a:t> </a:t>
            </a:r>
            <a:r>
              <a:rPr lang="ru-RU" sz="1300" dirty="0" err="1">
                <a:effectLst/>
              </a:rPr>
              <a:t>және</a:t>
            </a:r>
            <a:r>
              <a:rPr lang="ru-RU" sz="1300" dirty="0">
                <a:effectLst/>
              </a:rPr>
              <a:t> </a:t>
            </a:r>
            <a:r>
              <a:rPr lang="ru-RU" sz="1300" dirty="0" err="1">
                <a:effectLst/>
              </a:rPr>
              <a:t>сақтау</a:t>
            </a:r>
            <a:r>
              <a:rPr lang="ru-RU" sz="1300" dirty="0">
                <a:effectLst/>
              </a:rPr>
              <a:t>, конструктивизм </a:t>
            </a:r>
            <a:r>
              <a:rPr lang="ru-RU" sz="1300" dirty="0" err="1">
                <a:effectLst/>
              </a:rPr>
              <a:t>т.б</a:t>
            </a:r>
            <a:r>
              <a:rPr lang="ru-RU" sz="1300" dirty="0">
                <a:effectLst/>
              </a:rPr>
              <a:t>. </a:t>
            </a:r>
            <a:r>
              <a:rPr lang="ru-RU" sz="1300" dirty="0" err="1">
                <a:effectLst/>
              </a:rPr>
              <a:t>теориялар</a:t>
            </a:r>
            <a:r>
              <a:rPr lang="ru-RU" sz="1300" dirty="0">
                <a:effectLst/>
              </a:rPr>
              <a:t> </a:t>
            </a:r>
            <a:r>
              <a:rPr lang="ru-RU" sz="1300" dirty="0" err="1">
                <a:effectLst/>
              </a:rPr>
              <a:t>талқыланады</a:t>
            </a:r>
            <a:r>
              <a:rPr lang="ru-RU" sz="1300" dirty="0">
                <a:effectLst/>
              </a:rPr>
              <a:t>.</a:t>
            </a:r>
            <a:br>
              <a:rPr lang="ru-RU" sz="1300" dirty="0">
                <a:effectLst/>
              </a:rPr>
            </a:br>
            <a:r>
              <a:rPr lang="ru-RU" sz="1300" dirty="0" err="1">
                <a:effectLst/>
              </a:rPr>
              <a:t>Сондай-ақ</a:t>
            </a:r>
            <a:r>
              <a:rPr lang="ru-RU" sz="1300" dirty="0">
                <a:effectLst/>
              </a:rPr>
              <a:t>, </a:t>
            </a:r>
            <a:r>
              <a:rPr lang="ru-RU" sz="1300" dirty="0" err="1">
                <a:effectLst/>
              </a:rPr>
              <a:t>бұл</a:t>
            </a:r>
            <a:r>
              <a:rPr lang="ru-RU" sz="1300" dirty="0">
                <a:effectLst/>
              </a:rPr>
              <a:t> </a:t>
            </a:r>
            <a:r>
              <a:rPr lang="ru-RU" sz="1300" dirty="0" err="1">
                <a:effectLst/>
              </a:rPr>
              <a:t>басылымда</a:t>
            </a:r>
            <a:r>
              <a:rPr lang="ru-RU" sz="1300" dirty="0">
                <a:effectLst/>
              </a:rPr>
              <a:t> </a:t>
            </a:r>
            <a:r>
              <a:rPr lang="ru-RU" sz="1300" dirty="0" err="1">
                <a:effectLst/>
              </a:rPr>
              <a:t>технологияға</a:t>
            </a:r>
            <a:r>
              <a:rPr lang="ru-RU" sz="1300" dirty="0">
                <a:effectLst/>
              </a:rPr>
              <a:t> </a:t>
            </a:r>
            <a:r>
              <a:rPr lang="ru-RU" sz="1300" dirty="0" err="1">
                <a:effectLst/>
              </a:rPr>
              <a:t>қатысты</a:t>
            </a:r>
            <a:r>
              <a:rPr lang="ru-RU" sz="1300" dirty="0">
                <a:effectLst/>
              </a:rPr>
              <a:t> </a:t>
            </a:r>
            <a:r>
              <a:rPr lang="ru-RU" sz="1300" dirty="0" err="1">
                <a:effectLst/>
              </a:rPr>
              <a:t>бөлімдер</a:t>
            </a:r>
            <a:r>
              <a:rPr lang="ru-RU" sz="1300" dirty="0">
                <a:effectLst/>
              </a:rPr>
              <a:t>, </a:t>
            </a:r>
            <a:r>
              <a:rPr lang="ru-RU" sz="1300" dirty="0" err="1">
                <a:effectLst/>
              </a:rPr>
              <a:t>әсіресе</a:t>
            </a:r>
            <a:r>
              <a:rPr lang="ru-RU" sz="1300" dirty="0">
                <a:effectLst/>
              </a:rPr>
              <a:t> </a:t>
            </a:r>
            <a:r>
              <a:rPr lang="ru-RU" sz="1300" dirty="0" err="1">
                <a:effectLst/>
              </a:rPr>
              <a:t>контекстік</a:t>
            </a:r>
            <a:r>
              <a:rPr lang="ru-RU" sz="1300" dirty="0">
                <a:effectLst/>
              </a:rPr>
              <a:t> </a:t>
            </a:r>
            <a:r>
              <a:rPr lang="ru-RU" sz="1300" dirty="0" err="1">
                <a:effectLst/>
              </a:rPr>
              <a:t>әсерлердің</a:t>
            </a:r>
            <a:r>
              <a:rPr lang="ru-RU" sz="1300" dirty="0">
                <a:effectLst/>
              </a:rPr>
              <a:t> </a:t>
            </a:r>
            <a:r>
              <a:rPr lang="ru-RU" sz="1300" dirty="0" err="1">
                <a:effectLst/>
              </a:rPr>
              <a:t>маңызын</a:t>
            </a:r>
            <a:r>
              <a:rPr lang="ru-RU" sz="1300" dirty="0">
                <a:effectLst/>
              </a:rPr>
              <a:t> </a:t>
            </a:r>
            <a:r>
              <a:rPr lang="ru-RU" sz="1300" dirty="0" err="1">
                <a:effectLst/>
              </a:rPr>
              <a:t>ашатын</a:t>
            </a:r>
            <a:r>
              <a:rPr lang="ru-RU" sz="1300" dirty="0">
                <a:effectLst/>
              </a:rPr>
              <a:t> </a:t>
            </a:r>
            <a:r>
              <a:rPr lang="ru-RU" sz="1300" dirty="0" err="1">
                <a:effectLst/>
              </a:rPr>
              <a:t>тақырып</a:t>
            </a:r>
            <a:r>
              <a:rPr lang="ru-RU" sz="1300" dirty="0">
                <a:effectLst/>
              </a:rPr>
              <a:t> </a:t>
            </a:r>
            <a:r>
              <a:rPr lang="ru-RU" sz="1300" dirty="0" err="1">
                <a:effectLst/>
              </a:rPr>
              <a:t>тың</a:t>
            </a:r>
            <a:r>
              <a:rPr lang="ru-RU" sz="1300" dirty="0">
                <a:effectLst/>
              </a:rPr>
              <a:t> </a:t>
            </a:r>
            <a:r>
              <a:rPr lang="ru-RU" sz="1300" dirty="0" err="1">
                <a:effectLst/>
              </a:rPr>
              <a:t>зерттеу</a:t>
            </a:r>
            <a:r>
              <a:rPr lang="ru-RU" sz="1300" dirty="0">
                <a:effectLst/>
              </a:rPr>
              <a:t> </a:t>
            </a:r>
            <a:r>
              <a:rPr lang="ru-RU" sz="1300" dirty="0" err="1">
                <a:effectLst/>
              </a:rPr>
              <a:t>жаңалықтарымен</a:t>
            </a:r>
            <a:r>
              <a:rPr lang="ru-RU" sz="1300" dirty="0">
                <a:effectLst/>
              </a:rPr>
              <a:t> </a:t>
            </a:r>
            <a:r>
              <a:rPr lang="ru-RU" sz="1300" dirty="0" err="1">
                <a:effectLst/>
              </a:rPr>
              <a:t>толықтырылған</a:t>
            </a:r>
            <a:r>
              <a:rPr lang="ru-RU" sz="1300" dirty="0">
                <a:effectLst/>
              </a:rPr>
              <a:t>. </a:t>
            </a:r>
            <a:r>
              <a:rPr lang="ru-RU" sz="1300" dirty="0" err="1">
                <a:effectLst/>
              </a:rPr>
              <a:t>Қорытынды</a:t>
            </a:r>
            <a:r>
              <a:rPr lang="ru-RU" sz="1300" dirty="0">
                <a:effectLst/>
              </a:rPr>
              <a:t> </a:t>
            </a:r>
            <a:r>
              <a:rPr lang="ru-RU" sz="1300" dirty="0" err="1">
                <a:effectLst/>
              </a:rPr>
              <a:t>тарауда</a:t>
            </a:r>
            <a:r>
              <a:rPr lang="ru-RU" sz="1300" dirty="0">
                <a:effectLst/>
              </a:rPr>
              <a:t> </a:t>
            </a:r>
            <a:r>
              <a:rPr lang="ru-RU" sz="1300" dirty="0" err="1">
                <a:effectLst/>
              </a:rPr>
              <a:t>студенттер</a:t>
            </a:r>
            <a:r>
              <a:rPr lang="ru-RU" sz="1300" dirty="0">
                <a:effectLst/>
              </a:rPr>
              <a:t> </a:t>
            </a:r>
            <a:r>
              <a:rPr lang="ru-RU" sz="1300" dirty="0" err="1">
                <a:effectLst/>
              </a:rPr>
              <a:t>оқу</a:t>
            </a:r>
            <a:r>
              <a:rPr lang="ru-RU" sz="1300" dirty="0">
                <a:effectLst/>
              </a:rPr>
              <a:t> </a:t>
            </a:r>
            <a:r>
              <a:rPr lang="ru-RU" sz="1300" dirty="0" err="1">
                <a:effectLst/>
              </a:rPr>
              <a:t>процесі</a:t>
            </a:r>
            <a:r>
              <a:rPr lang="ru-RU" sz="1300" dirty="0">
                <a:effectLst/>
              </a:rPr>
              <a:t> </a:t>
            </a:r>
            <a:r>
              <a:rPr lang="ru-RU" sz="1300" dirty="0" err="1">
                <a:effectLst/>
              </a:rPr>
              <a:t>барысында</a:t>
            </a:r>
            <a:r>
              <a:rPr lang="ru-RU" sz="1300" dirty="0">
                <a:effectLst/>
              </a:rPr>
              <a:t> </a:t>
            </a:r>
            <a:r>
              <a:rPr lang="ru-RU" sz="1300" dirty="0" err="1">
                <a:effectLst/>
              </a:rPr>
              <a:t>өз</a:t>
            </a:r>
            <a:r>
              <a:rPr lang="ru-RU" sz="1300" dirty="0">
                <a:effectLst/>
              </a:rPr>
              <a:t> </a:t>
            </a:r>
            <a:r>
              <a:rPr lang="ru-RU" sz="1300" dirty="0" err="1">
                <a:effectLst/>
              </a:rPr>
              <a:t>бетінше</a:t>
            </a:r>
            <a:r>
              <a:rPr lang="ru-RU" sz="1300" dirty="0">
                <a:effectLst/>
              </a:rPr>
              <a:t> </a:t>
            </a:r>
            <a:r>
              <a:rPr lang="ru-RU" sz="1300" dirty="0" err="1">
                <a:effectLst/>
              </a:rPr>
              <a:t>орындауға</a:t>
            </a:r>
            <a:r>
              <a:rPr lang="ru-RU" sz="1300" dirty="0">
                <a:effectLst/>
              </a:rPr>
              <a:t> </a:t>
            </a:r>
            <a:r>
              <a:rPr lang="ru-RU" sz="1300" dirty="0" err="1">
                <a:effectLst/>
              </a:rPr>
              <a:t>тиіс</a:t>
            </a:r>
            <a:r>
              <a:rPr lang="ru-RU" sz="1300" dirty="0">
                <a:effectLst/>
              </a:rPr>
              <a:t> </a:t>
            </a:r>
            <a:r>
              <a:rPr lang="ru-RU" sz="1300" dirty="0" err="1">
                <a:effectLst/>
              </a:rPr>
              <a:t>тапсырмалар</a:t>
            </a:r>
            <a:r>
              <a:rPr lang="ru-RU" sz="1300" dirty="0">
                <a:effectLst/>
              </a:rPr>
              <a:t> </a:t>
            </a:r>
            <a:r>
              <a:rPr lang="ru-RU" sz="1300" dirty="0" err="1">
                <a:effectLst/>
              </a:rPr>
              <a:t>берілген</a:t>
            </a:r>
            <a:r>
              <a:rPr lang="ru-RU" sz="1300" dirty="0">
                <a:effectLst/>
              </a:rPr>
              <a:t>.</a:t>
            </a:r>
            <a:br>
              <a:rPr lang="ru-RU" sz="1300" dirty="0">
                <a:effectLst/>
              </a:rPr>
            </a:br>
            <a:r>
              <a:rPr lang="ru-RU" sz="1300" dirty="0" err="1">
                <a:effectLst/>
              </a:rPr>
              <a:t>Қазақ</a:t>
            </a:r>
            <a:r>
              <a:rPr lang="ru-RU" sz="1300" dirty="0">
                <a:effectLst/>
              </a:rPr>
              <a:t> </a:t>
            </a:r>
            <a:r>
              <a:rPr lang="ru-RU" sz="1300" dirty="0" err="1">
                <a:effectLst/>
              </a:rPr>
              <a:t>тіліне</a:t>
            </a:r>
            <a:r>
              <a:rPr lang="ru-RU" sz="1300" dirty="0">
                <a:effectLst/>
              </a:rPr>
              <a:t> </a:t>
            </a:r>
            <a:r>
              <a:rPr lang="ru-RU" sz="1300" dirty="0" err="1">
                <a:effectLst/>
              </a:rPr>
              <a:t>жетінші</a:t>
            </a:r>
            <a:r>
              <a:rPr lang="ru-RU" sz="1300" dirty="0">
                <a:effectLst/>
              </a:rPr>
              <a:t> </a:t>
            </a:r>
            <a:r>
              <a:rPr lang="ru-RU" sz="1300" dirty="0" err="1">
                <a:effectLst/>
              </a:rPr>
              <a:t>басылымынан</a:t>
            </a:r>
            <a:r>
              <a:rPr lang="ru-RU" sz="1300" dirty="0">
                <a:effectLst/>
              </a:rPr>
              <a:t> </a:t>
            </a:r>
            <a:r>
              <a:rPr lang="ru-RU" sz="1300" dirty="0" err="1">
                <a:effectLst/>
              </a:rPr>
              <a:t>аударылған</a:t>
            </a:r>
            <a:r>
              <a:rPr lang="ru-RU" sz="1300" dirty="0">
                <a:effectLst/>
              </a:rPr>
              <a:t> </a:t>
            </a:r>
            <a:r>
              <a:rPr lang="ru-RU" sz="1300" dirty="0" err="1">
                <a:effectLst/>
              </a:rPr>
              <a:t>бұл</a:t>
            </a:r>
            <a:r>
              <a:rPr lang="ru-RU" sz="1300" dirty="0">
                <a:effectLst/>
              </a:rPr>
              <a:t> </a:t>
            </a:r>
            <a:r>
              <a:rPr lang="ru-RU" sz="1300" dirty="0" err="1">
                <a:effectLst/>
              </a:rPr>
              <a:t>оқулық</a:t>
            </a:r>
            <a:r>
              <a:rPr lang="ru-RU" sz="1300" dirty="0">
                <a:effectLst/>
              </a:rPr>
              <a:t> педагогика, психология </a:t>
            </a:r>
            <a:r>
              <a:rPr lang="ru-RU" sz="1300" dirty="0" err="1">
                <a:effectLst/>
              </a:rPr>
              <a:t>мамандықтары</a:t>
            </a:r>
            <a:r>
              <a:rPr lang="ru-RU" sz="1300" dirty="0">
                <a:effectLst/>
              </a:rPr>
              <a:t> </a:t>
            </a:r>
            <a:r>
              <a:rPr lang="ru-RU" sz="1300" dirty="0" err="1">
                <a:effectLst/>
              </a:rPr>
              <a:t>бойынша</a:t>
            </a:r>
            <a:r>
              <a:rPr lang="ru-RU" sz="1300" dirty="0">
                <a:effectLst/>
              </a:rPr>
              <a:t> </a:t>
            </a:r>
            <a:r>
              <a:rPr lang="ru-RU" sz="1300" dirty="0" err="1">
                <a:effectLst/>
              </a:rPr>
              <a:t>білім</a:t>
            </a:r>
            <a:r>
              <a:rPr lang="ru-RU" sz="1300" dirty="0">
                <a:effectLst/>
              </a:rPr>
              <a:t> </a:t>
            </a:r>
            <a:r>
              <a:rPr lang="ru-RU" sz="1300" dirty="0" err="1">
                <a:effectLst/>
              </a:rPr>
              <a:t>алушы</a:t>
            </a:r>
            <a:r>
              <a:rPr lang="ru-RU" sz="1300" dirty="0">
                <a:effectLst/>
              </a:rPr>
              <a:t> </a:t>
            </a:r>
            <a:r>
              <a:rPr lang="ru-RU" sz="1300" dirty="0" err="1">
                <a:effectLst/>
              </a:rPr>
              <a:t>студенттерге</a:t>
            </a:r>
            <a:r>
              <a:rPr lang="ru-RU" sz="1300" dirty="0">
                <a:effectLst/>
              </a:rPr>
              <a:t>, </a:t>
            </a:r>
            <a:r>
              <a:rPr lang="ru-RU" sz="1300" dirty="0" err="1">
                <a:effectLst/>
              </a:rPr>
              <a:t>магистранттарға</a:t>
            </a:r>
            <a:r>
              <a:rPr lang="ru-RU" sz="1300" dirty="0">
                <a:effectLst/>
              </a:rPr>
              <a:t> </a:t>
            </a:r>
            <a:r>
              <a:rPr lang="ru-RU" sz="1300" dirty="0" err="1">
                <a:effectLst/>
              </a:rPr>
              <a:t>және</a:t>
            </a:r>
            <a:r>
              <a:rPr lang="ru-RU" sz="1300" dirty="0">
                <a:effectLst/>
              </a:rPr>
              <a:t> осы </a:t>
            </a:r>
            <a:r>
              <a:rPr lang="ru-RU" sz="1300" dirty="0" err="1">
                <a:effectLst/>
              </a:rPr>
              <a:t>салаға</a:t>
            </a:r>
            <a:r>
              <a:rPr lang="ru-RU" sz="1300" dirty="0">
                <a:effectLst/>
              </a:rPr>
              <a:t> </a:t>
            </a:r>
            <a:r>
              <a:rPr lang="ru-RU" sz="1300" dirty="0" err="1">
                <a:effectLst/>
              </a:rPr>
              <a:t>қызығушылық</a:t>
            </a:r>
            <a:r>
              <a:rPr lang="ru-RU" sz="1300" dirty="0">
                <a:effectLst/>
              </a:rPr>
              <a:t> </a:t>
            </a:r>
            <a:r>
              <a:rPr lang="ru-RU" sz="1300" dirty="0" err="1">
                <a:effectLst/>
              </a:rPr>
              <a:t>танытушы</a:t>
            </a:r>
            <a:r>
              <a:rPr lang="ru-RU" sz="1300" dirty="0">
                <a:effectLst/>
              </a:rPr>
              <a:t> </a:t>
            </a:r>
            <a:r>
              <a:rPr lang="ru-RU" sz="1300" dirty="0" err="1">
                <a:effectLst/>
              </a:rPr>
              <a:t>барша</a:t>
            </a:r>
            <a:r>
              <a:rPr lang="ru-RU" sz="1300" dirty="0">
                <a:effectLst/>
              </a:rPr>
              <a:t> </a:t>
            </a:r>
            <a:r>
              <a:rPr lang="ru-RU" sz="1300" dirty="0" err="1">
                <a:effectLst/>
              </a:rPr>
              <a:t>зерттеушілерге</a:t>
            </a:r>
            <a:r>
              <a:rPr lang="ru-RU" sz="1300" dirty="0">
                <a:effectLst/>
              </a:rPr>
              <a:t> </a:t>
            </a:r>
            <a:r>
              <a:rPr lang="ru-RU" sz="1300" dirty="0" err="1">
                <a:effectLst/>
              </a:rPr>
              <a:t>арналады</a:t>
            </a:r>
            <a:r>
              <a:rPr lang="ru-RU" sz="1300" dirty="0">
                <a:effectLst/>
              </a:rPr>
              <a:t>.</a:t>
            </a:r>
            <a:br>
              <a:rPr lang="ru-RU" sz="1300" dirty="0">
                <a:effectLst/>
              </a:rPr>
            </a:br>
            <a:endParaRPr lang="ru-RU" sz="1300" dirty="0"/>
          </a:p>
        </p:txBody>
      </p:sp>
      <p:pic>
        <p:nvPicPr>
          <p:cNvPr id="4" name="Объект 3" descr="https://100kitap.kz/uploads/books/35/original_img_learning_theories_an_educ_kz_1556259215.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347864" y="116632"/>
            <a:ext cx="2736304" cy="3672408"/>
          </a:xfrm>
          <a:prstGeom prst="rect">
            <a:avLst/>
          </a:prstGeom>
          <a:noFill/>
          <a:ln>
            <a:noFill/>
          </a:ln>
        </p:spPr>
      </p:pic>
    </p:spTree>
    <p:extLst>
      <p:ext uri="{BB962C8B-B14F-4D97-AF65-F5344CB8AC3E}">
        <p14:creationId xmlns:p14="http://schemas.microsoft.com/office/powerpoint/2010/main" val="245843893"/>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717032"/>
            <a:ext cx="8568951" cy="2736304"/>
          </a:xfrm>
        </p:spPr>
        <p:txBody>
          <a:bodyPr/>
          <a:lstStyle/>
          <a:p>
            <a:pPr algn="l"/>
            <a:r>
              <a:rPr lang="ru-RU" sz="1400" dirty="0">
                <a:effectLst/>
              </a:rPr>
              <a:t>Аннотация:</a:t>
            </a:r>
            <a:br>
              <a:rPr lang="ru-RU" sz="1400" dirty="0">
                <a:effectLst/>
              </a:rPr>
            </a:br>
            <a:r>
              <a:rPr lang="ru-RU" sz="1400" dirty="0" err="1">
                <a:effectLst/>
              </a:rPr>
              <a:t>Бұл</a:t>
            </a:r>
            <a:r>
              <a:rPr lang="ru-RU" sz="1400" dirty="0">
                <a:effectLst/>
              </a:rPr>
              <a:t> – </a:t>
            </a:r>
            <a:r>
              <a:rPr lang="ru-RU" sz="1400" dirty="0" err="1">
                <a:effectLst/>
              </a:rPr>
              <a:t>философияның</a:t>
            </a:r>
            <a:r>
              <a:rPr lang="ru-RU" sz="1400" dirty="0">
                <a:effectLst/>
              </a:rPr>
              <a:t> </a:t>
            </a:r>
            <a:r>
              <a:rPr lang="ru-RU" sz="1400" dirty="0" err="1">
                <a:effectLst/>
              </a:rPr>
              <a:t>қайнар</a:t>
            </a:r>
            <a:r>
              <a:rPr lang="ru-RU" sz="1400" dirty="0">
                <a:effectLst/>
              </a:rPr>
              <a:t> </a:t>
            </a:r>
            <a:r>
              <a:rPr lang="ru-RU" sz="1400" dirty="0" err="1">
                <a:effectLst/>
              </a:rPr>
              <a:t>бастауынан</a:t>
            </a:r>
            <a:r>
              <a:rPr lang="ru-RU" sz="1400" dirty="0">
                <a:effectLst/>
              </a:rPr>
              <a:t> </a:t>
            </a:r>
            <a:r>
              <a:rPr lang="ru-RU" sz="1400" dirty="0" err="1">
                <a:effectLst/>
              </a:rPr>
              <a:t>қазіргі</a:t>
            </a:r>
            <a:r>
              <a:rPr lang="ru-RU" sz="1400" dirty="0">
                <a:effectLst/>
              </a:rPr>
              <a:t> </a:t>
            </a:r>
            <a:r>
              <a:rPr lang="ru-RU" sz="1400" dirty="0" err="1">
                <a:effectLst/>
              </a:rPr>
              <a:t>күнге</a:t>
            </a:r>
            <a:r>
              <a:rPr lang="ru-RU" sz="1400" dirty="0">
                <a:effectLst/>
              </a:rPr>
              <a:t> </a:t>
            </a:r>
            <a:r>
              <a:rPr lang="ru-RU" sz="1400" dirty="0" err="1">
                <a:effectLst/>
              </a:rPr>
              <a:t>дейінгі</a:t>
            </a:r>
            <a:r>
              <a:rPr lang="ru-RU" sz="1400" dirty="0">
                <a:effectLst/>
              </a:rPr>
              <a:t> </a:t>
            </a:r>
            <a:r>
              <a:rPr lang="ru-RU" sz="1400" dirty="0" err="1">
                <a:effectLst/>
              </a:rPr>
              <a:t>төрт</a:t>
            </a:r>
            <a:r>
              <a:rPr lang="ru-RU" sz="1400" dirty="0">
                <a:effectLst/>
              </a:rPr>
              <a:t> </a:t>
            </a:r>
            <a:r>
              <a:rPr lang="ru-RU" sz="1400" dirty="0" err="1">
                <a:effectLst/>
              </a:rPr>
              <a:t>томдық</a:t>
            </a:r>
            <a:r>
              <a:rPr lang="ru-RU" sz="1400" dirty="0">
                <a:effectLst/>
              </a:rPr>
              <a:t> </a:t>
            </a:r>
            <a:r>
              <a:rPr lang="ru-RU" sz="1400" dirty="0" err="1">
                <a:effectLst/>
              </a:rPr>
              <a:t>тарихының</a:t>
            </a:r>
            <a:r>
              <a:rPr lang="ru-RU" sz="1400" dirty="0">
                <a:effectLst/>
              </a:rPr>
              <a:t>  </a:t>
            </a:r>
            <a:r>
              <a:rPr lang="ru-RU" sz="1400" dirty="0" err="1">
                <a:effectLst/>
              </a:rPr>
              <a:t>төртінші</a:t>
            </a:r>
            <a:r>
              <a:rPr lang="ru-RU" sz="1400" dirty="0">
                <a:effectLst/>
              </a:rPr>
              <a:t> </a:t>
            </a:r>
            <a:r>
              <a:rPr lang="ru-RU" sz="1400" dirty="0" err="1">
                <a:effectLst/>
              </a:rPr>
              <a:t>томы</a:t>
            </a:r>
            <a:r>
              <a:rPr lang="ru-RU" sz="1400" dirty="0">
                <a:effectLst/>
              </a:rPr>
              <a:t>. «Антика </a:t>
            </a:r>
            <a:r>
              <a:rPr lang="ru-RU" sz="1400" dirty="0" err="1">
                <a:effectLst/>
              </a:rPr>
              <a:t>философиясы</a:t>
            </a:r>
            <a:r>
              <a:rPr lang="ru-RU" sz="1400" dirty="0">
                <a:effectLst/>
              </a:rPr>
              <a:t>» </a:t>
            </a:r>
            <a:r>
              <a:rPr lang="ru-RU" sz="1400" dirty="0" err="1">
                <a:effectLst/>
              </a:rPr>
              <a:t>деп</a:t>
            </a:r>
            <a:r>
              <a:rPr lang="ru-RU" sz="1400" dirty="0">
                <a:effectLst/>
              </a:rPr>
              <a:t> </a:t>
            </a:r>
            <a:r>
              <a:rPr lang="ru-RU" sz="1400" dirty="0" err="1">
                <a:effectLst/>
              </a:rPr>
              <a:t>аталатын</a:t>
            </a:r>
            <a:r>
              <a:rPr lang="ru-RU" sz="1400" dirty="0">
                <a:effectLst/>
              </a:rPr>
              <a:t> </a:t>
            </a:r>
            <a:r>
              <a:rPr lang="ru-RU" sz="1400" dirty="0" err="1">
                <a:effectLst/>
              </a:rPr>
              <a:t>алғашқы</a:t>
            </a:r>
            <a:r>
              <a:rPr lang="ru-RU" sz="1400" dirty="0">
                <a:effectLst/>
              </a:rPr>
              <a:t> </a:t>
            </a:r>
            <a:r>
              <a:rPr lang="ru-RU" sz="1400" dirty="0" err="1">
                <a:effectLst/>
              </a:rPr>
              <a:t>томында</a:t>
            </a:r>
            <a:r>
              <a:rPr lang="ru-RU" sz="1400" dirty="0">
                <a:effectLst/>
              </a:rPr>
              <a:t> </a:t>
            </a:r>
            <a:r>
              <a:rPr lang="ru-RU" sz="1400" dirty="0" err="1">
                <a:effectLst/>
              </a:rPr>
              <a:t>классикалық</a:t>
            </a:r>
            <a:r>
              <a:rPr lang="ru-RU" sz="1400" dirty="0">
                <a:effectLst/>
              </a:rPr>
              <a:t> </a:t>
            </a:r>
            <a:r>
              <a:rPr lang="ru-RU" sz="1400" dirty="0" err="1">
                <a:effectLst/>
              </a:rPr>
              <a:t>Грекия</a:t>
            </a:r>
            <a:r>
              <a:rPr lang="ru-RU" sz="1400" dirty="0">
                <a:effectLst/>
              </a:rPr>
              <a:t> мен </a:t>
            </a:r>
            <a:r>
              <a:rPr lang="ru-RU" sz="1400" dirty="0" err="1">
                <a:effectLst/>
              </a:rPr>
              <a:t>Римдегі</a:t>
            </a:r>
            <a:r>
              <a:rPr lang="ru-RU" sz="1400" dirty="0">
                <a:effectLst/>
              </a:rPr>
              <a:t> </a:t>
            </a:r>
            <a:r>
              <a:rPr lang="ru-RU" sz="1400" dirty="0" err="1">
                <a:effectLst/>
              </a:rPr>
              <a:t>ежелгі</a:t>
            </a:r>
            <a:r>
              <a:rPr lang="ru-RU" sz="1400" dirty="0">
                <a:effectLst/>
              </a:rPr>
              <a:t> философия </a:t>
            </a:r>
            <a:r>
              <a:rPr lang="ru-RU" sz="1400" dirty="0" err="1">
                <a:effectLst/>
              </a:rPr>
              <a:t>сипатталды</a:t>
            </a:r>
            <a:r>
              <a:rPr lang="ru-RU" sz="1400" dirty="0">
                <a:effectLst/>
              </a:rPr>
              <a:t>. </a:t>
            </a:r>
            <a:r>
              <a:rPr lang="ru-RU" sz="1400" dirty="0" err="1">
                <a:effectLst/>
              </a:rPr>
              <a:t>Екінші</a:t>
            </a:r>
            <a:r>
              <a:rPr lang="ru-RU" sz="1400" dirty="0">
                <a:effectLst/>
              </a:rPr>
              <a:t> том, «Орта </a:t>
            </a:r>
            <a:r>
              <a:rPr lang="ru-RU" sz="1400" dirty="0" err="1">
                <a:effectLst/>
              </a:rPr>
              <a:t>ғасыр</a:t>
            </a:r>
            <a:r>
              <a:rPr lang="ru-RU" sz="1400" dirty="0">
                <a:effectLst/>
              </a:rPr>
              <a:t> </a:t>
            </a:r>
            <a:r>
              <a:rPr lang="ru-RU" sz="1400" dirty="0" err="1">
                <a:effectLst/>
              </a:rPr>
              <a:t>философиясы</a:t>
            </a:r>
            <a:r>
              <a:rPr lang="ru-RU" sz="1400" dirty="0">
                <a:effectLst/>
              </a:rPr>
              <a:t>», </a:t>
            </a:r>
            <a:r>
              <a:rPr lang="ru-RU" sz="1400" dirty="0" err="1">
                <a:effectLst/>
              </a:rPr>
              <a:t>оның</a:t>
            </a:r>
            <a:r>
              <a:rPr lang="ru-RU" sz="1400" dirty="0">
                <a:effectLst/>
              </a:rPr>
              <a:t> </a:t>
            </a:r>
            <a:r>
              <a:rPr lang="ru-RU" sz="1400" dirty="0" err="1">
                <a:effectLst/>
              </a:rPr>
              <a:t>Әулие</a:t>
            </a:r>
            <a:r>
              <a:rPr lang="ru-RU" sz="1400" dirty="0">
                <a:effectLst/>
              </a:rPr>
              <a:t> </a:t>
            </a:r>
            <a:r>
              <a:rPr lang="ru-RU" sz="1400" dirty="0" err="1">
                <a:effectLst/>
              </a:rPr>
              <a:t>Аугустиннен</a:t>
            </a:r>
            <a:r>
              <a:rPr lang="ru-RU" sz="1400" dirty="0">
                <a:effectLst/>
              </a:rPr>
              <a:t> </a:t>
            </a:r>
            <a:r>
              <a:rPr lang="ru-RU" sz="1400" dirty="0" err="1">
                <a:effectLst/>
              </a:rPr>
              <a:t>гуманистік</a:t>
            </a:r>
            <a:r>
              <a:rPr lang="ru-RU" sz="1400" dirty="0">
                <a:effectLst/>
              </a:rPr>
              <a:t> </a:t>
            </a:r>
            <a:r>
              <a:rPr lang="ru-RU" sz="1400" dirty="0" err="1">
                <a:effectLst/>
              </a:rPr>
              <a:t>Қайта</a:t>
            </a:r>
            <a:r>
              <a:rPr lang="ru-RU" sz="1400" dirty="0">
                <a:effectLst/>
              </a:rPr>
              <a:t> </a:t>
            </a:r>
            <a:r>
              <a:rPr lang="ru-RU" sz="1400" dirty="0" err="1">
                <a:effectLst/>
              </a:rPr>
              <a:t>өрлеу</a:t>
            </a:r>
            <a:r>
              <a:rPr lang="ru-RU" sz="1400" dirty="0">
                <a:effectLst/>
              </a:rPr>
              <a:t> </a:t>
            </a:r>
            <a:r>
              <a:rPr lang="ru-RU" sz="1400" dirty="0" err="1">
                <a:effectLst/>
              </a:rPr>
              <a:t>дәуіріне</a:t>
            </a:r>
            <a:r>
              <a:rPr lang="ru-RU" sz="1400" dirty="0">
                <a:effectLst/>
              </a:rPr>
              <a:t> </a:t>
            </a:r>
            <a:r>
              <a:rPr lang="ru-RU" sz="1400" dirty="0" err="1">
                <a:effectLst/>
              </a:rPr>
              <a:t>дейінгі</a:t>
            </a:r>
            <a:r>
              <a:rPr lang="ru-RU" sz="1400" dirty="0">
                <a:effectLst/>
              </a:rPr>
              <a:t> </a:t>
            </a:r>
            <a:r>
              <a:rPr lang="ru-RU" sz="1400" dirty="0" err="1">
                <a:effectLst/>
              </a:rPr>
              <a:t>тарихын</a:t>
            </a:r>
            <a:r>
              <a:rPr lang="ru-RU" sz="1400" dirty="0">
                <a:effectLst/>
              </a:rPr>
              <a:t> </a:t>
            </a:r>
            <a:r>
              <a:rPr lang="ru-RU" sz="1400" dirty="0" err="1">
                <a:effectLst/>
              </a:rPr>
              <a:t>баяндады</a:t>
            </a:r>
            <a:r>
              <a:rPr lang="ru-RU" sz="1400" dirty="0">
                <a:effectLst/>
              </a:rPr>
              <a:t>. «</a:t>
            </a:r>
            <a:r>
              <a:rPr lang="ru-RU" sz="1400" dirty="0" err="1">
                <a:effectLst/>
              </a:rPr>
              <a:t>Қазіргі</a:t>
            </a:r>
            <a:r>
              <a:rPr lang="ru-RU" sz="1400" dirty="0">
                <a:effectLst/>
              </a:rPr>
              <a:t> </a:t>
            </a:r>
            <a:r>
              <a:rPr lang="ru-RU" sz="1400" dirty="0" err="1">
                <a:effectLst/>
              </a:rPr>
              <a:t>заманғы</a:t>
            </a:r>
            <a:r>
              <a:rPr lang="ru-RU" sz="1400" dirty="0">
                <a:effectLst/>
              </a:rPr>
              <a:t> </a:t>
            </a:r>
            <a:r>
              <a:rPr lang="ru-RU" sz="1400" dirty="0" err="1">
                <a:effectLst/>
              </a:rPr>
              <a:t>философияның</a:t>
            </a:r>
            <a:r>
              <a:rPr lang="ru-RU" sz="1400" dirty="0">
                <a:effectLst/>
              </a:rPr>
              <a:t> </a:t>
            </a:r>
            <a:r>
              <a:rPr lang="ru-RU" sz="1400" dirty="0" err="1">
                <a:effectLst/>
              </a:rPr>
              <a:t>бастауы</a:t>
            </a:r>
            <a:r>
              <a:rPr lang="ru-RU" sz="1400" dirty="0">
                <a:effectLst/>
              </a:rPr>
              <a:t>» </a:t>
            </a:r>
            <a:r>
              <a:rPr lang="ru-RU" sz="1400" dirty="0" err="1">
                <a:effectLst/>
              </a:rPr>
              <a:t>атты</a:t>
            </a:r>
            <a:r>
              <a:rPr lang="ru-RU" sz="1400" dirty="0">
                <a:effectLst/>
              </a:rPr>
              <a:t> </a:t>
            </a:r>
            <a:r>
              <a:rPr lang="ru-RU" sz="1400" dirty="0" err="1">
                <a:effectLst/>
              </a:rPr>
              <a:t>үшінші</a:t>
            </a:r>
            <a:r>
              <a:rPr lang="ru-RU" sz="1400" dirty="0">
                <a:effectLst/>
              </a:rPr>
              <a:t> </a:t>
            </a:r>
            <a:r>
              <a:rPr lang="ru-RU" sz="1400" dirty="0" err="1">
                <a:effectLst/>
              </a:rPr>
              <a:t>томда</a:t>
            </a:r>
            <a:r>
              <a:rPr lang="ru-RU" sz="1400" dirty="0">
                <a:effectLst/>
              </a:rPr>
              <a:t> XVI, XVII, XVIII </a:t>
            </a:r>
            <a:r>
              <a:rPr lang="ru-RU" sz="1400" dirty="0" err="1">
                <a:effectLst/>
              </a:rPr>
              <a:t>ғасырлардың</a:t>
            </a:r>
            <a:r>
              <a:rPr lang="ru-RU" sz="1400" dirty="0">
                <a:effectLst/>
              </a:rPr>
              <a:t> </a:t>
            </a:r>
            <a:r>
              <a:rPr lang="ru-RU" sz="1400" dirty="0" err="1">
                <a:effectLst/>
              </a:rPr>
              <a:t>және</a:t>
            </a:r>
            <a:r>
              <a:rPr lang="ru-RU" sz="1400" dirty="0">
                <a:effectLst/>
              </a:rPr>
              <a:t> </a:t>
            </a:r>
            <a:r>
              <a:rPr lang="ru-RU" sz="1400" dirty="0" err="1">
                <a:effectLst/>
              </a:rPr>
              <a:t>Гегельдің</a:t>
            </a:r>
            <a:r>
              <a:rPr lang="ru-RU" sz="1400" dirty="0">
                <a:effectLst/>
              </a:rPr>
              <a:t>  </a:t>
            </a:r>
            <a:r>
              <a:rPr lang="ru-RU" sz="1400" dirty="0" err="1">
                <a:effectLst/>
              </a:rPr>
              <a:t>өмірден</a:t>
            </a:r>
            <a:r>
              <a:rPr lang="ru-RU" sz="1400" dirty="0">
                <a:effectLst/>
              </a:rPr>
              <a:t> </a:t>
            </a:r>
            <a:r>
              <a:rPr lang="ru-RU" sz="1400" dirty="0" err="1">
                <a:effectLst/>
              </a:rPr>
              <a:t>озуымен</a:t>
            </a:r>
            <a:r>
              <a:rPr lang="ru-RU" sz="1400" dirty="0">
                <a:effectLst/>
              </a:rPr>
              <a:t> </a:t>
            </a:r>
            <a:r>
              <a:rPr lang="ru-RU" sz="1400" dirty="0" err="1">
                <a:effectLst/>
              </a:rPr>
              <a:t>аяқталатын</a:t>
            </a:r>
            <a:r>
              <a:rPr lang="ru-RU" sz="1400" dirty="0">
                <a:effectLst/>
              </a:rPr>
              <a:t> ХІХ </a:t>
            </a:r>
            <a:r>
              <a:rPr lang="ru-RU" sz="1400" dirty="0" err="1">
                <a:effectLst/>
              </a:rPr>
              <a:t>ғасырдың</a:t>
            </a:r>
            <a:r>
              <a:rPr lang="ru-RU" sz="1400" dirty="0">
                <a:effectLst/>
              </a:rPr>
              <a:t> </a:t>
            </a:r>
            <a:r>
              <a:rPr lang="ru-RU" sz="1400" dirty="0" err="1">
                <a:effectLst/>
              </a:rPr>
              <a:t>басты</a:t>
            </a:r>
            <a:r>
              <a:rPr lang="ru-RU" sz="1400" dirty="0">
                <a:effectLst/>
              </a:rPr>
              <a:t> </a:t>
            </a:r>
            <a:r>
              <a:rPr lang="ru-RU" sz="1400" dirty="0" err="1">
                <a:effectLst/>
              </a:rPr>
              <a:t>философтары</a:t>
            </a:r>
            <a:r>
              <a:rPr lang="ru-RU" sz="1400" dirty="0">
                <a:effectLst/>
              </a:rPr>
              <a:t> </a:t>
            </a:r>
            <a:r>
              <a:rPr lang="ru-RU" sz="1400" dirty="0" err="1">
                <a:effectLst/>
              </a:rPr>
              <a:t>қарастырылды</a:t>
            </a:r>
            <a:r>
              <a:rPr lang="ru-RU" sz="1400" dirty="0">
                <a:effectLst/>
              </a:rPr>
              <a:t>. </a:t>
            </a:r>
            <a:r>
              <a:rPr lang="ru-RU" sz="1400" dirty="0" err="1">
                <a:effectLst/>
              </a:rPr>
              <a:t>Қолыңыздағы</a:t>
            </a:r>
            <a:r>
              <a:rPr lang="ru-RU" sz="1400" dirty="0">
                <a:effectLst/>
              </a:rPr>
              <a:t> </a:t>
            </a:r>
            <a:r>
              <a:rPr lang="ru-RU" sz="1400" dirty="0" err="1">
                <a:effectLst/>
              </a:rPr>
              <a:t>төртінші</a:t>
            </a:r>
            <a:r>
              <a:rPr lang="ru-RU" sz="1400" dirty="0">
                <a:effectLst/>
              </a:rPr>
              <a:t> </a:t>
            </a:r>
            <a:r>
              <a:rPr lang="ru-RU" sz="1400" dirty="0" err="1">
                <a:effectLst/>
              </a:rPr>
              <a:t>томда</a:t>
            </a:r>
            <a:r>
              <a:rPr lang="ru-RU" sz="1400" dirty="0">
                <a:effectLst/>
              </a:rPr>
              <a:t> ХХ </a:t>
            </a:r>
            <a:r>
              <a:rPr lang="ru-RU" sz="1400" dirty="0" err="1">
                <a:effectLst/>
              </a:rPr>
              <a:t>ғасырдың</a:t>
            </a:r>
            <a:r>
              <a:rPr lang="ru-RU" sz="1400" dirty="0">
                <a:effectLst/>
              </a:rPr>
              <a:t> </a:t>
            </a:r>
            <a:r>
              <a:rPr lang="ru-RU" sz="1400" dirty="0" err="1">
                <a:effectLst/>
              </a:rPr>
              <a:t>соңғы</a:t>
            </a:r>
            <a:r>
              <a:rPr lang="ru-RU" sz="1400" dirty="0">
                <a:effectLst/>
              </a:rPr>
              <a:t> </a:t>
            </a:r>
            <a:r>
              <a:rPr lang="ru-RU" sz="1400" dirty="0" err="1">
                <a:effectLst/>
              </a:rPr>
              <a:t>жылдарына</a:t>
            </a:r>
            <a:r>
              <a:rPr lang="ru-RU" sz="1400" dirty="0">
                <a:effectLst/>
              </a:rPr>
              <a:t> </a:t>
            </a:r>
            <a:r>
              <a:rPr lang="ru-RU" sz="1400" dirty="0" err="1">
                <a:effectLst/>
              </a:rPr>
              <a:t>дейінгі</a:t>
            </a:r>
            <a:r>
              <a:rPr lang="ru-RU" sz="1400" dirty="0">
                <a:effectLst/>
              </a:rPr>
              <a:t> </a:t>
            </a:r>
            <a:r>
              <a:rPr lang="ru-RU" sz="1400" dirty="0" err="1">
                <a:effectLst/>
              </a:rPr>
              <a:t>аралықтағы</a:t>
            </a:r>
            <a:r>
              <a:rPr lang="ru-RU" sz="1400" dirty="0">
                <a:effectLst/>
              </a:rPr>
              <a:t> философия </a:t>
            </a:r>
            <a:r>
              <a:rPr lang="ru-RU" sz="1400" dirty="0" err="1">
                <a:effectLst/>
              </a:rPr>
              <a:t>қамтылады</a:t>
            </a:r>
            <a:r>
              <a:rPr lang="ru-RU" sz="1400" dirty="0">
                <a:effectLst/>
              </a:rPr>
              <a:t>. «</a:t>
            </a:r>
            <a:r>
              <a:rPr lang="ru-RU" sz="1400" dirty="0" err="1">
                <a:effectLst/>
              </a:rPr>
              <a:t>Қазіргі</a:t>
            </a:r>
            <a:r>
              <a:rPr lang="ru-RU" sz="1400" dirty="0">
                <a:effectLst/>
              </a:rPr>
              <a:t>  </a:t>
            </a:r>
            <a:r>
              <a:rPr lang="ru-RU" sz="1400" dirty="0" err="1">
                <a:effectLst/>
              </a:rPr>
              <a:t>заман</a:t>
            </a:r>
            <a:r>
              <a:rPr lang="ru-RU" sz="1400" dirty="0">
                <a:effectLst/>
              </a:rPr>
              <a:t> </a:t>
            </a:r>
            <a:r>
              <a:rPr lang="ru-RU" sz="1400" dirty="0" err="1">
                <a:effectLst/>
              </a:rPr>
              <a:t>философиясы</a:t>
            </a:r>
            <a:r>
              <a:rPr lang="ru-RU" sz="1400" dirty="0">
                <a:effectLst/>
              </a:rPr>
              <a:t>» </a:t>
            </a:r>
            <a:r>
              <a:rPr lang="ru-RU" sz="1400" dirty="0" err="1">
                <a:effectLst/>
              </a:rPr>
              <a:t>деп</a:t>
            </a:r>
            <a:r>
              <a:rPr lang="ru-RU" sz="1400" dirty="0">
                <a:effectLst/>
              </a:rPr>
              <a:t> </a:t>
            </a:r>
            <a:r>
              <a:rPr lang="ru-RU" sz="1400" dirty="0" err="1">
                <a:effectLst/>
              </a:rPr>
              <a:t>аталатын</a:t>
            </a:r>
            <a:r>
              <a:rPr lang="ru-RU" sz="1400" dirty="0">
                <a:effectLst/>
              </a:rPr>
              <a:t> </a:t>
            </a:r>
            <a:r>
              <a:rPr lang="ru-RU" sz="1400" dirty="0" err="1">
                <a:effectLst/>
              </a:rPr>
              <a:t>оқулық</a:t>
            </a:r>
            <a:r>
              <a:rPr lang="ru-RU" sz="1400" dirty="0">
                <a:effectLst/>
              </a:rPr>
              <a:t>, </a:t>
            </a:r>
            <a:r>
              <a:rPr lang="ru-RU" sz="1400" dirty="0" err="1">
                <a:effectLst/>
              </a:rPr>
              <a:t>негізінен</a:t>
            </a:r>
            <a:r>
              <a:rPr lang="ru-RU" sz="1400" dirty="0">
                <a:effectLst/>
              </a:rPr>
              <a:t>, </a:t>
            </a:r>
            <a:r>
              <a:rPr lang="ru-RU" sz="1400" dirty="0" err="1">
                <a:effectLst/>
              </a:rPr>
              <a:t>бакалавриат</a:t>
            </a:r>
            <a:r>
              <a:rPr lang="ru-RU" sz="1400" dirty="0">
                <a:effectLst/>
              </a:rPr>
              <a:t> </a:t>
            </a:r>
            <a:r>
              <a:rPr lang="ru-RU" sz="1400" dirty="0" err="1">
                <a:effectLst/>
              </a:rPr>
              <a:t>курсына</a:t>
            </a:r>
            <a:r>
              <a:rPr lang="ru-RU" sz="1400" dirty="0">
                <a:effectLst/>
              </a:rPr>
              <a:t> </a:t>
            </a:r>
            <a:r>
              <a:rPr lang="ru-RU" sz="1400" dirty="0" err="1">
                <a:effectLst/>
              </a:rPr>
              <a:t>арналған</a:t>
            </a:r>
            <a:r>
              <a:rPr lang="ru-RU" sz="1400" dirty="0">
                <a:effectLst/>
              </a:rPr>
              <a:t>. </a:t>
            </a:r>
            <a:r>
              <a:rPr lang="ru-RU" sz="1400" dirty="0" err="1">
                <a:effectLst/>
              </a:rPr>
              <a:t>Сонымен</a:t>
            </a:r>
            <a:r>
              <a:rPr lang="ru-RU" sz="1400" dirty="0">
                <a:effectLst/>
              </a:rPr>
              <a:t> </a:t>
            </a:r>
            <a:r>
              <a:rPr lang="ru-RU" sz="1400" dirty="0" err="1">
                <a:effectLst/>
              </a:rPr>
              <a:t>қоса</a:t>
            </a:r>
            <a:r>
              <a:rPr lang="ru-RU" sz="1400" dirty="0">
                <a:effectLst/>
              </a:rPr>
              <a:t> философия </a:t>
            </a:r>
            <a:r>
              <a:rPr lang="ru-RU" sz="1400" dirty="0" err="1">
                <a:effectLst/>
              </a:rPr>
              <a:t>іліміне</a:t>
            </a:r>
            <a:r>
              <a:rPr lang="ru-RU" sz="1400" dirty="0">
                <a:effectLst/>
              </a:rPr>
              <a:t> </a:t>
            </a:r>
            <a:r>
              <a:rPr lang="ru-RU" sz="1400" dirty="0" err="1">
                <a:effectLst/>
              </a:rPr>
              <a:t>қызығушылық</a:t>
            </a:r>
            <a:r>
              <a:rPr lang="ru-RU" sz="1400" dirty="0">
                <a:effectLst/>
              </a:rPr>
              <a:t> </a:t>
            </a:r>
            <a:r>
              <a:rPr lang="ru-RU" sz="1400" dirty="0" err="1">
                <a:effectLst/>
              </a:rPr>
              <a:t>танытқан</a:t>
            </a:r>
            <a:r>
              <a:rPr lang="ru-RU" sz="1400" dirty="0">
                <a:effectLst/>
              </a:rPr>
              <a:t> </a:t>
            </a:r>
            <a:r>
              <a:rPr lang="ru-RU" sz="1400" dirty="0" err="1">
                <a:effectLst/>
              </a:rPr>
              <a:t>оқырманға</a:t>
            </a:r>
            <a:r>
              <a:rPr lang="ru-RU" sz="1400" dirty="0">
                <a:effectLst/>
              </a:rPr>
              <a:t> да </a:t>
            </a:r>
            <a:r>
              <a:rPr lang="ru-RU" sz="1400" dirty="0" err="1">
                <a:effectLst/>
              </a:rPr>
              <a:t>лайықталып</a:t>
            </a:r>
            <a:r>
              <a:rPr lang="ru-RU" sz="1400" dirty="0">
                <a:effectLst/>
              </a:rPr>
              <a:t> </a:t>
            </a:r>
            <a:r>
              <a:rPr lang="ru-RU" sz="1400" dirty="0" err="1">
                <a:effectLst/>
              </a:rPr>
              <a:t>жазылған</a:t>
            </a:r>
            <a:r>
              <a:rPr lang="ru-RU" sz="1400" dirty="0">
                <a:effectLst/>
              </a:rPr>
              <a:t>.</a:t>
            </a:r>
            <a:br>
              <a:rPr lang="ru-RU" sz="1400" dirty="0">
                <a:effectLst/>
              </a:rPr>
            </a:br>
            <a:endParaRPr lang="ru-RU" sz="1400" dirty="0"/>
          </a:p>
        </p:txBody>
      </p:sp>
      <p:pic>
        <p:nvPicPr>
          <p:cNvPr id="4" name="Объект 3" descr="https://100kitap.kz/uploads/books/36/original_img_philosophy_in_the_modern__kz_1556259425.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03848" y="116632"/>
            <a:ext cx="2736304" cy="3744416"/>
          </a:xfrm>
          <a:prstGeom prst="rect">
            <a:avLst/>
          </a:prstGeom>
          <a:noFill/>
          <a:ln>
            <a:noFill/>
          </a:ln>
        </p:spPr>
      </p:pic>
    </p:spTree>
    <p:extLst>
      <p:ext uri="{BB962C8B-B14F-4D97-AF65-F5344CB8AC3E}">
        <p14:creationId xmlns:p14="http://schemas.microsoft.com/office/powerpoint/2010/main" val="390473748"/>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645024"/>
            <a:ext cx="8784975" cy="2736304"/>
          </a:xfrm>
        </p:spPr>
        <p:txBody>
          <a:bodyPr/>
          <a:lstStyle/>
          <a:p>
            <a:pPr algn="l"/>
            <a:r>
              <a:rPr lang="ru-RU" sz="1400" dirty="0">
                <a:effectLst/>
              </a:rPr>
              <a:t>Аннотация:</a:t>
            </a:r>
            <a:br>
              <a:rPr lang="ru-RU" sz="1400" dirty="0">
                <a:effectLst/>
              </a:rPr>
            </a:br>
            <a:r>
              <a:rPr lang="ru-RU" sz="1400" dirty="0" err="1">
                <a:effectLst/>
              </a:rPr>
              <a:t>Философияның</a:t>
            </a:r>
            <a:r>
              <a:rPr lang="ru-RU" sz="1400" dirty="0">
                <a:effectLst/>
              </a:rPr>
              <a:t> </a:t>
            </a:r>
            <a:r>
              <a:rPr lang="ru-RU" sz="1400" dirty="0" err="1">
                <a:effectLst/>
              </a:rPr>
              <a:t>түп-тамырынан</a:t>
            </a:r>
            <a:r>
              <a:rPr lang="ru-RU" sz="1400" dirty="0">
                <a:effectLst/>
              </a:rPr>
              <a:t> </a:t>
            </a:r>
            <a:r>
              <a:rPr lang="ru-RU" sz="1400" dirty="0" err="1">
                <a:effectLst/>
              </a:rPr>
              <a:t>қазіргі</a:t>
            </a:r>
            <a:r>
              <a:rPr lang="ru-RU" sz="1400" dirty="0">
                <a:effectLst/>
              </a:rPr>
              <a:t> </a:t>
            </a:r>
            <a:r>
              <a:rPr lang="ru-RU" sz="1400" dirty="0" err="1">
                <a:effectLst/>
              </a:rPr>
              <a:t>күнге</a:t>
            </a:r>
            <a:r>
              <a:rPr lang="ru-RU" sz="1400" dirty="0">
                <a:effectLst/>
              </a:rPr>
              <a:t> </a:t>
            </a:r>
            <a:r>
              <a:rPr lang="ru-RU" sz="1400" dirty="0" err="1">
                <a:effectLst/>
              </a:rPr>
              <a:t>дейінгі</a:t>
            </a:r>
            <a:r>
              <a:rPr lang="ru-RU" sz="1400" dirty="0">
                <a:effectLst/>
              </a:rPr>
              <a:t> </a:t>
            </a:r>
            <a:r>
              <a:rPr lang="ru-RU" sz="1400" dirty="0" err="1">
                <a:effectLst/>
              </a:rPr>
              <a:t>төрт</a:t>
            </a:r>
            <a:r>
              <a:rPr lang="ru-RU" sz="1400" dirty="0">
                <a:effectLst/>
              </a:rPr>
              <a:t> </a:t>
            </a:r>
            <a:r>
              <a:rPr lang="ru-RU" sz="1400" dirty="0" err="1">
                <a:effectLst/>
              </a:rPr>
              <a:t>томдық</a:t>
            </a:r>
            <a:r>
              <a:rPr lang="ru-RU" sz="1400" dirty="0">
                <a:effectLst/>
              </a:rPr>
              <a:t> </a:t>
            </a:r>
            <a:r>
              <a:rPr lang="ru-RU" sz="1400" dirty="0" err="1">
                <a:effectLst/>
              </a:rPr>
              <a:t>тарихының</a:t>
            </a:r>
            <a:r>
              <a:rPr lang="ru-RU" sz="1400" dirty="0">
                <a:effectLst/>
              </a:rPr>
              <a:t> </a:t>
            </a:r>
            <a:r>
              <a:rPr lang="ru-RU" sz="1400" dirty="0" err="1">
                <a:effectLst/>
              </a:rPr>
              <a:t>үшінші</a:t>
            </a:r>
            <a:r>
              <a:rPr lang="ru-RU" sz="1400" dirty="0">
                <a:effectLst/>
              </a:rPr>
              <a:t> </a:t>
            </a:r>
            <a:r>
              <a:rPr lang="ru-RU" sz="1400" dirty="0" err="1">
                <a:effectLst/>
              </a:rPr>
              <a:t>томы</a:t>
            </a:r>
            <a:r>
              <a:rPr lang="ru-RU" sz="1400" dirty="0">
                <a:effectLst/>
              </a:rPr>
              <a:t> «</a:t>
            </a:r>
            <a:r>
              <a:rPr lang="ru-RU" sz="1400" dirty="0" err="1">
                <a:effectLst/>
              </a:rPr>
              <a:t>The</a:t>
            </a:r>
            <a:r>
              <a:rPr lang="ru-RU" sz="1400" dirty="0">
                <a:effectLst/>
              </a:rPr>
              <a:t> </a:t>
            </a:r>
            <a:r>
              <a:rPr lang="ru-RU" sz="1400" dirty="0" err="1">
                <a:effectLst/>
              </a:rPr>
              <a:t>Rise</a:t>
            </a:r>
            <a:r>
              <a:rPr lang="ru-RU" sz="1400" dirty="0">
                <a:effectLst/>
              </a:rPr>
              <a:t> </a:t>
            </a:r>
            <a:r>
              <a:rPr lang="ru-RU" sz="1400" dirty="0" err="1">
                <a:effectLst/>
              </a:rPr>
              <a:t>of</a:t>
            </a:r>
            <a:r>
              <a:rPr lang="ru-RU" sz="1400" dirty="0">
                <a:effectLst/>
              </a:rPr>
              <a:t> </a:t>
            </a:r>
            <a:r>
              <a:rPr lang="ru-RU" sz="1400" dirty="0" err="1">
                <a:effectLst/>
              </a:rPr>
              <a:t>Modern</a:t>
            </a:r>
            <a:r>
              <a:rPr lang="ru-RU" sz="1400" dirty="0">
                <a:effectLst/>
              </a:rPr>
              <a:t> </a:t>
            </a:r>
            <a:r>
              <a:rPr lang="ru-RU" sz="1400" dirty="0" err="1">
                <a:effectLst/>
              </a:rPr>
              <a:t>Philosophy</a:t>
            </a:r>
            <a:r>
              <a:rPr lang="ru-RU" sz="1400" dirty="0">
                <a:effectLst/>
              </a:rPr>
              <a:t>» – «</a:t>
            </a:r>
            <a:r>
              <a:rPr lang="ru-RU" sz="1400" dirty="0" err="1">
                <a:effectLst/>
              </a:rPr>
              <a:t>Қазіргі</a:t>
            </a:r>
            <a:r>
              <a:rPr lang="ru-RU" sz="1400" dirty="0">
                <a:effectLst/>
              </a:rPr>
              <a:t> </a:t>
            </a:r>
            <a:r>
              <a:rPr lang="ru-RU" sz="1400" dirty="0" err="1">
                <a:effectLst/>
              </a:rPr>
              <a:t>заман</a:t>
            </a:r>
            <a:r>
              <a:rPr lang="ru-RU" sz="1400" dirty="0">
                <a:effectLst/>
              </a:rPr>
              <a:t> </a:t>
            </a:r>
            <a:r>
              <a:rPr lang="ru-RU" sz="1400" dirty="0" err="1">
                <a:effectLst/>
              </a:rPr>
              <a:t>философиясының</a:t>
            </a:r>
            <a:r>
              <a:rPr lang="ru-RU" sz="1400" dirty="0">
                <a:effectLst/>
              </a:rPr>
              <a:t> </a:t>
            </a:r>
            <a:r>
              <a:rPr lang="ru-RU" sz="1400" dirty="0" err="1">
                <a:effectLst/>
              </a:rPr>
              <a:t>бастауы</a:t>
            </a:r>
            <a:r>
              <a:rPr lang="ru-RU" sz="1400" dirty="0">
                <a:effectLst/>
              </a:rPr>
              <a:t>» </a:t>
            </a:r>
            <a:r>
              <a:rPr lang="ru-RU" sz="1400" dirty="0" err="1">
                <a:effectLst/>
              </a:rPr>
              <a:t>деп</a:t>
            </a:r>
            <a:r>
              <a:rPr lang="ru-RU" sz="1400" dirty="0">
                <a:effectLst/>
              </a:rPr>
              <a:t> </a:t>
            </a:r>
            <a:r>
              <a:rPr lang="ru-RU" sz="1400" dirty="0" err="1">
                <a:effectLst/>
              </a:rPr>
              <a:t>аталады</a:t>
            </a:r>
            <a:r>
              <a:rPr lang="ru-RU" sz="1400" dirty="0">
                <a:effectLst/>
              </a:rPr>
              <a:t>. </a:t>
            </a:r>
            <a:r>
              <a:rPr lang="ru-RU" sz="1400" dirty="0" err="1">
                <a:effectLst/>
              </a:rPr>
              <a:t>Бұл</a:t>
            </a:r>
            <a:r>
              <a:rPr lang="ru-RU" sz="1400" dirty="0">
                <a:effectLst/>
              </a:rPr>
              <a:t> том </a:t>
            </a:r>
            <a:r>
              <a:rPr lang="ru-RU" sz="1400" dirty="0" err="1">
                <a:effectLst/>
              </a:rPr>
              <a:t>әлемдік</a:t>
            </a:r>
            <a:r>
              <a:rPr lang="ru-RU" sz="1400" dirty="0">
                <a:effectLst/>
              </a:rPr>
              <a:t> ой </a:t>
            </a:r>
            <a:r>
              <a:rPr lang="ru-RU" sz="1400" dirty="0" err="1">
                <a:effectLst/>
              </a:rPr>
              <a:t>тарихының</a:t>
            </a:r>
            <a:r>
              <a:rPr lang="ru-RU" sz="1400" dirty="0">
                <a:effectLst/>
              </a:rPr>
              <a:t> XVI </a:t>
            </a:r>
            <a:r>
              <a:rPr lang="ru-RU" sz="1400" dirty="0" err="1">
                <a:effectLst/>
              </a:rPr>
              <a:t>ғасырдың</a:t>
            </a:r>
            <a:r>
              <a:rPr lang="ru-RU" sz="1400" dirty="0">
                <a:effectLst/>
              </a:rPr>
              <a:t> </a:t>
            </a:r>
            <a:r>
              <a:rPr lang="ru-RU" sz="1400" dirty="0" err="1">
                <a:effectLst/>
              </a:rPr>
              <a:t>басынан</a:t>
            </a:r>
            <a:r>
              <a:rPr lang="ru-RU" sz="1400" dirty="0">
                <a:effectLst/>
              </a:rPr>
              <a:t> ХІХ </a:t>
            </a:r>
            <a:r>
              <a:rPr lang="ru-RU" sz="1400" dirty="0" err="1">
                <a:effectLst/>
              </a:rPr>
              <a:t>ғасырдың</a:t>
            </a:r>
            <a:r>
              <a:rPr lang="ru-RU" sz="1400" dirty="0">
                <a:effectLst/>
              </a:rPr>
              <a:t> </a:t>
            </a:r>
            <a:r>
              <a:rPr lang="ru-RU" sz="1400" dirty="0" err="1">
                <a:effectLst/>
              </a:rPr>
              <a:t>алғашқы</a:t>
            </a:r>
            <a:r>
              <a:rPr lang="ru-RU" sz="1400" dirty="0">
                <a:effectLst/>
              </a:rPr>
              <a:t> </a:t>
            </a:r>
            <a:r>
              <a:rPr lang="ru-RU" sz="1400" dirty="0" err="1">
                <a:effectLst/>
              </a:rPr>
              <a:t>жылдарына</a:t>
            </a:r>
            <a:r>
              <a:rPr lang="ru-RU" sz="1400" dirty="0">
                <a:effectLst/>
              </a:rPr>
              <a:t> </a:t>
            </a:r>
            <a:r>
              <a:rPr lang="ru-RU" sz="1400" dirty="0" err="1">
                <a:effectLst/>
              </a:rPr>
              <a:t>дейінгі</a:t>
            </a:r>
            <a:r>
              <a:rPr lang="ru-RU" sz="1400" dirty="0">
                <a:effectLst/>
              </a:rPr>
              <a:t> </a:t>
            </a:r>
            <a:r>
              <a:rPr lang="ru-RU" sz="1400" dirty="0" err="1">
                <a:effectLst/>
              </a:rPr>
              <a:t>кезеңін</a:t>
            </a:r>
            <a:r>
              <a:rPr lang="ru-RU" sz="1400" dirty="0">
                <a:effectLst/>
              </a:rPr>
              <a:t> </a:t>
            </a:r>
            <a:r>
              <a:rPr lang="ru-RU" sz="1400" dirty="0" err="1">
                <a:effectLst/>
              </a:rPr>
              <a:t>қамтиды</a:t>
            </a:r>
            <a:r>
              <a:rPr lang="ru-RU" sz="1400" dirty="0">
                <a:effectLst/>
              </a:rPr>
              <a:t>. </a:t>
            </a:r>
            <a:r>
              <a:rPr lang="ru-RU" sz="1400" dirty="0" err="1">
                <a:effectLst/>
              </a:rPr>
              <a:t>Бұл</a:t>
            </a:r>
            <a:r>
              <a:rPr lang="ru-RU" sz="1400" dirty="0">
                <a:effectLst/>
              </a:rPr>
              <a:t> </a:t>
            </a:r>
            <a:r>
              <a:rPr lang="ru-RU" sz="1400" dirty="0" err="1">
                <a:effectLst/>
              </a:rPr>
              <a:t>томның</a:t>
            </a:r>
            <a:r>
              <a:rPr lang="ru-RU" sz="1400" dirty="0">
                <a:effectLst/>
              </a:rPr>
              <a:t> </a:t>
            </a:r>
            <a:r>
              <a:rPr lang="ru-RU" sz="1400" dirty="0" err="1">
                <a:effectLst/>
              </a:rPr>
              <a:t>бастапқы</a:t>
            </a:r>
            <a:r>
              <a:rPr lang="ru-RU" sz="1400" dirty="0">
                <a:effectLst/>
              </a:rPr>
              <a:t> </a:t>
            </a:r>
            <a:r>
              <a:rPr lang="ru-RU" sz="1400" dirty="0" err="1">
                <a:effectLst/>
              </a:rPr>
              <a:t>үш</a:t>
            </a:r>
            <a:r>
              <a:rPr lang="ru-RU" sz="1400" dirty="0">
                <a:effectLst/>
              </a:rPr>
              <a:t> </a:t>
            </a:r>
            <a:r>
              <a:rPr lang="ru-RU" sz="1400" dirty="0" err="1">
                <a:effectLst/>
              </a:rPr>
              <a:t>тарауында</a:t>
            </a:r>
            <a:r>
              <a:rPr lang="ru-RU" sz="1400" dirty="0">
                <a:effectLst/>
              </a:rPr>
              <a:t> </a:t>
            </a:r>
            <a:r>
              <a:rPr lang="ru-RU" sz="1400" dirty="0" err="1">
                <a:effectLst/>
              </a:rPr>
              <a:t>сол</a:t>
            </a:r>
            <a:r>
              <a:rPr lang="ru-RU" sz="1400" dirty="0">
                <a:effectLst/>
              </a:rPr>
              <a:t> </a:t>
            </a:r>
            <a:r>
              <a:rPr lang="ru-RU" sz="1400" dirty="0" err="1">
                <a:effectLst/>
              </a:rPr>
              <a:t>кезеңнің</a:t>
            </a:r>
            <a:r>
              <a:rPr lang="ru-RU" sz="1400" dirty="0">
                <a:effectLst/>
              </a:rPr>
              <a:t> </a:t>
            </a:r>
            <a:r>
              <a:rPr lang="ru-RU" sz="1400" dirty="0" err="1">
                <a:effectLst/>
              </a:rPr>
              <a:t>ойшылдарына</a:t>
            </a:r>
            <a:r>
              <a:rPr lang="ru-RU" sz="1400" dirty="0">
                <a:effectLst/>
              </a:rPr>
              <a:t> </a:t>
            </a:r>
            <a:r>
              <a:rPr lang="ru-RU" sz="1400" dirty="0" err="1">
                <a:effectLst/>
              </a:rPr>
              <a:t>хронологиялық</a:t>
            </a:r>
            <a:r>
              <a:rPr lang="ru-RU" sz="1400" dirty="0">
                <a:effectLst/>
              </a:rPr>
              <a:t> </a:t>
            </a:r>
            <a:r>
              <a:rPr lang="ru-RU" sz="1400" dirty="0" err="1">
                <a:effectLst/>
              </a:rPr>
              <a:t>шолу</a:t>
            </a:r>
            <a:r>
              <a:rPr lang="ru-RU" sz="1400" dirty="0">
                <a:effectLst/>
              </a:rPr>
              <a:t> </a:t>
            </a:r>
            <a:r>
              <a:rPr lang="ru-RU" sz="1400" dirty="0" err="1">
                <a:effectLst/>
              </a:rPr>
              <a:t>жасалады</a:t>
            </a:r>
            <a:r>
              <a:rPr lang="ru-RU" sz="1400" dirty="0">
                <a:effectLst/>
              </a:rPr>
              <a:t>. </a:t>
            </a:r>
            <a:r>
              <a:rPr lang="ru-RU" sz="1400" dirty="0" err="1">
                <a:effectLst/>
              </a:rPr>
              <a:t>Қалған</a:t>
            </a:r>
            <a:r>
              <a:rPr lang="ru-RU" sz="1400" dirty="0">
                <a:effectLst/>
              </a:rPr>
              <a:t> </a:t>
            </a:r>
            <a:r>
              <a:rPr lang="ru-RU" sz="1400" dirty="0" err="1">
                <a:effectLst/>
              </a:rPr>
              <a:t>тарауларда</a:t>
            </a:r>
            <a:r>
              <a:rPr lang="ru-RU" sz="1400" dirty="0">
                <a:effectLst/>
              </a:rPr>
              <a:t> </a:t>
            </a:r>
            <a:r>
              <a:rPr lang="ru-RU" sz="1400" dirty="0" err="1">
                <a:effectLst/>
              </a:rPr>
              <a:t>олардың</a:t>
            </a:r>
            <a:r>
              <a:rPr lang="ru-RU" sz="1400" dirty="0">
                <a:effectLst/>
              </a:rPr>
              <a:t> </a:t>
            </a:r>
            <a:r>
              <a:rPr lang="ru-RU" sz="1400" dirty="0" err="1">
                <a:effectLst/>
              </a:rPr>
              <a:t>өзекті</a:t>
            </a:r>
            <a:r>
              <a:rPr lang="ru-RU" sz="1400" dirty="0">
                <a:effectLst/>
              </a:rPr>
              <a:t> де </a:t>
            </a:r>
            <a:r>
              <a:rPr lang="ru-RU" sz="1400" dirty="0" err="1">
                <a:effectLst/>
              </a:rPr>
              <a:t>нақты</a:t>
            </a:r>
            <a:r>
              <a:rPr lang="ru-RU" sz="1400" dirty="0">
                <a:effectLst/>
              </a:rPr>
              <a:t> </a:t>
            </a:r>
            <a:r>
              <a:rPr lang="ru-RU" sz="1400" dirty="0" err="1">
                <a:effectLst/>
              </a:rPr>
              <a:t>философиялық</a:t>
            </a:r>
            <a:r>
              <a:rPr lang="ru-RU" sz="1400" dirty="0">
                <a:effectLst/>
              </a:rPr>
              <a:t> </a:t>
            </a:r>
            <a:r>
              <a:rPr lang="ru-RU" sz="1400" dirty="0" err="1">
                <a:effectLst/>
              </a:rPr>
              <a:t>тақырыптарды</a:t>
            </a:r>
            <a:r>
              <a:rPr lang="ru-RU" sz="1400" dirty="0">
                <a:effectLst/>
              </a:rPr>
              <a:t> </a:t>
            </a:r>
            <a:r>
              <a:rPr lang="ru-RU" sz="1400" dirty="0" err="1">
                <a:effectLst/>
              </a:rPr>
              <a:t>талқылауға</a:t>
            </a:r>
            <a:r>
              <a:rPr lang="ru-RU" sz="1400" dirty="0">
                <a:effectLst/>
              </a:rPr>
              <a:t> </a:t>
            </a:r>
            <a:r>
              <a:rPr lang="ru-RU" sz="1400" dirty="0" err="1">
                <a:effectLst/>
              </a:rPr>
              <a:t>қосқан</a:t>
            </a:r>
            <a:r>
              <a:rPr lang="ru-RU" sz="1400" dirty="0">
                <a:effectLst/>
              </a:rPr>
              <a:t> </a:t>
            </a:r>
            <a:r>
              <a:rPr lang="ru-RU" sz="1400" dirty="0" err="1">
                <a:effectLst/>
              </a:rPr>
              <a:t>үлесі</a:t>
            </a:r>
            <a:r>
              <a:rPr lang="ru-RU" sz="1400" dirty="0">
                <a:effectLst/>
              </a:rPr>
              <a:t> </a:t>
            </a:r>
            <a:r>
              <a:rPr lang="ru-RU" sz="1400" dirty="0" err="1">
                <a:effectLst/>
              </a:rPr>
              <a:t>қарастырылады</a:t>
            </a:r>
            <a:r>
              <a:rPr lang="ru-RU" sz="1400" dirty="0">
                <a:effectLst/>
              </a:rPr>
              <a:t>. Философия </a:t>
            </a:r>
            <a:r>
              <a:rPr lang="ru-RU" sz="1400" dirty="0" err="1">
                <a:effectLst/>
              </a:rPr>
              <a:t>ежелгі</a:t>
            </a:r>
            <a:r>
              <a:rPr lang="ru-RU" sz="1400" dirty="0">
                <a:effectLst/>
              </a:rPr>
              <a:t> </a:t>
            </a:r>
            <a:r>
              <a:rPr lang="ru-RU" sz="1400" dirty="0" err="1">
                <a:effectLst/>
              </a:rPr>
              <a:t>заманда</a:t>
            </a:r>
            <a:r>
              <a:rPr lang="ru-RU" sz="1400" dirty="0">
                <a:effectLst/>
              </a:rPr>
              <a:t> </a:t>
            </a:r>
            <a:r>
              <a:rPr lang="ru-RU" sz="1400" dirty="0" err="1">
                <a:effectLst/>
              </a:rPr>
              <a:t>және</a:t>
            </a:r>
            <a:r>
              <a:rPr lang="ru-RU" sz="1400" dirty="0">
                <a:effectLst/>
              </a:rPr>
              <a:t> орта </a:t>
            </a:r>
            <a:r>
              <a:rPr lang="ru-RU" sz="1400" dirty="0" err="1">
                <a:effectLst/>
              </a:rPr>
              <a:t>ғасырларда</a:t>
            </a:r>
            <a:r>
              <a:rPr lang="ru-RU" sz="1400" dirty="0">
                <a:effectLst/>
              </a:rPr>
              <a:t> </a:t>
            </a:r>
            <a:r>
              <a:rPr lang="ru-RU" sz="1400" dirty="0" err="1">
                <a:effectLst/>
              </a:rPr>
              <a:t>қалыптасқан</a:t>
            </a:r>
            <a:r>
              <a:rPr lang="ru-RU" sz="1400" dirty="0">
                <a:effectLst/>
              </a:rPr>
              <a:t> </a:t>
            </a:r>
            <a:r>
              <a:rPr lang="ru-RU" sz="1400" dirty="0" err="1">
                <a:effectLst/>
              </a:rPr>
              <a:t>ең</a:t>
            </a:r>
            <a:r>
              <a:rPr lang="ru-RU" sz="1400" dirty="0">
                <a:effectLst/>
              </a:rPr>
              <a:t> </a:t>
            </a:r>
            <a:r>
              <a:rPr lang="ru-RU" sz="1400" dirty="0" err="1">
                <a:effectLst/>
              </a:rPr>
              <a:t>құнды</a:t>
            </a:r>
            <a:r>
              <a:rPr lang="ru-RU" sz="1400" dirty="0">
                <a:effectLst/>
              </a:rPr>
              <a:t> </a:t>
            </a:r>
            <a:r>
              <a:rPr lang="ru-RU" sz="1400" dirty="0" err="1">
                <a:effectLst/>
              </a:rPr>
              <a:t>деген</a:t>
            </a:r>
            <a:r>
              <a:rPr lang="ru-RU" sz="1400" dirty="0">
                <a:effectLst/>
              </a:rPr>
              <a:t> </a:t>
            </a:r>
            <a:r>
              <a:rPr lang="ru-RU" sz="1400" dirty="0" err="1">
                <a:effectLst/>
              </a:rPr>
              <a:t>құралдардың</a:t>
            </a:r>
            <a:r>
              <a:rPr lang="ru-RU" sz="1400" dirty="0">
                <a:effectLst/>
              </a:rPr>
              <a:t> </a:t>
            </a:r>
            <a:r>
              <a:rPr lang="ru-RU" sz="1400" dirty="0" err="1">
                <a:effectLst/>
              </a:rPr>
              <a:t>кейбірінен</a:t>
            </a:r>
            <a:r>
              <a:rPr lang="ru-RU" sz="1400" dirty="0">
                <a:effectLst/>
              </a:rPr>
              <a:t> бас </a:t>
            </a:r>
            <a:r>
              <a:rPr lang="ru-RU" sz="1400" dirty="0" err="1">
                <a:effectLst/>
              </a:rPr>
              <a:t>тартса</a:t>
            </a:r>
            <a:r>
              <a:rPr lang="ru-RU" sz="1400" dirty="0">
                <a:effectLst/>
              </a:rPr>
              <a:t> да, осы </a:t>
            </a:r>
            <a:r>
              <a:rPr lang="ru-RU" sz="1400" dirty="0" err="1">
                <a:effectLst/>
              </a:rPr>
              <a:t>үшінші</a:t>
            </a:r>
            <a:r>
              <a:rPr lang="ru-RU" sz="1400" dirty="0">
                <a:effectLst/>
              </a:rPr>
              <a:t> </a:t>
            </a:r>
            <a:r>
              <a:rPr lang="ru-RU" sz="1400" dirty="0" err="1">
                <a:effectLst/>
              </a:rPr>
              <a:t>томда</a:t>
            </a:r>
            <a:r>
              <a:rPr lang="ru-RU" sz="1400" dirty="0">
                <a:effectLst/>
              </a:rPr>
              <a:t> </a:t>
            </a:r>
            <a:r>
              <a:rPr lang="ru-RU" sz="1400" dirty="0" err="1">
                <a:effectLst/>
              </a:rPr>
              <a:t>қамтылатын</a:t>
            </a:r>
            <a:r>
              <a:rPr lang="ru-RU" sz="1400" dirty="0">
                <a:effectLst/>
              </a:rPr>
              <a:t> </a:t>
            </a:r>
            <a:r>
              <a:rPr lang="ru-RU" sz="1400" dirty="0" err="1">
                <a:effectLst/>
              </a:rPr>
              <a:t>кезең</a:t>
            </a:r>
            <a:r>
              <a:rPr lang="ru-RU" sz="1400" dirty="0">
                <a:effectLst/>
              </a:rPr>
              <a:t> </a:t>
            </a:r>
            <a:r>
              <a:rPr lang="ru-RU" sz="1400" dirty="0" err="1">
                <a:effectLst/>
              </a:rPr>
              <a:t>философтары</a:t>
            </a:r>
            <a:r>
              <a:rPr lang="ru-RU" sz="1400" dirty="0">
                <a:effectLst/>
              </a:rPr>
              <a:t> </a:t>
            </a:r>
            <a:r>
              <a:rPr lang="ru-RU" sz="1400" dirty="0" err="1">
                <a:effectLst/>
              </a:rPr>
              <a:t>тұрақты</a:t>
            </a:r>
            <a:r>
              <a:rPr lang="ru-RU" sz="1400" dirty="0">
                <a:effectLst/>
              </a:rPr>
              <a:t> </a:t>
            </a:r>
            <a:r>
              <a:rPr lang="ru-RU" sz="1400" dirty="0" err="1">
                <a:effectLst/>
              </a:rPr>
              <a:t>құндылықтарды</a:t>
            </a:r>
            <a:r>
              <a:rPr lang="ru-RU" sz="1400" dirty="0">
                <a:effectLst/>
              </a:rPr>
              <a:t> </a:t>
            </a:r>
            <a:r>
              <a:rPr lang="ru-RU" sz="1400" dirty="0" err="1">
                <a:effectLst/>
              </a:rPr>
              <a:t>орнықтыра</a:t>
            </a:r>
            <a:r>
              <a:rPr lang="ru-RU" sz="1400" dirty="0">
                <a:effectLst/>
              </a:rPr>
              <a:t> </a:t>
            </a:r>
            <a:r>
              <a:rPr lang="ru-RU" sz="1400" dirty="0" err="1">
                <a:effectLst/>
              </a:rPr>
              <a:t>түсуге</a:t>
            </a:r>
            <a:r>
              <a:rPr lang="ru-RU" sz="1400" dirty="0">
                <a:effectLst/>
              </a:rPr>
              <a:t> </a:t>
            </a:r>
            <a:r>
              <a:rPr lang="ru-RU" sz="1400" dirty="0" err="1">
                <a:effectLst/>
              </a:rPr>
              <a:t>қомақты</a:t>
            </a:r>
            <a:r>
              <a:rPr lang="ru-RU" sz="1400" dirty="0">
                <a:effectLst/>
              </a:rPr>
              <a:t> </a:t>
            </a:r>
            <a:r>
              <a:rPr lang="ru-RU" sz="1400" dirty="0" err="1">
                <a:effectLst/>
              </a:rPr>
              <a:t>үлес</a:t>
            </a:r>
            <a:r>
              <a:rPr lang="ru-RU" sz="1400" dirty="0">
                <a:effectLst/>
              </a:rPr>
              <a:t> </a:t>
            </a:r>
            <a:r>
              <a:rPr lang="ru-RU" sz="1400" dirty="0" err="1">
                <a:effectLst/>
              </a:rPr>
              <a:t>қосты</a:t>
            </a:r>
            <a:r>
              <a:rPr lang="ru-RU" sz="1400" dirty="0">
                <a:effectLst/>
              </a:rPr>
              <a:t>. </a:t>
            </a:r>
            <a:r>
              <a:rPr lang="ru-RU" sz="1400" dirty="0" err="1">
                <a:effectLst/>
              </a:rPr>
              <a:t>Олар</a:t>
            </a:r>
            <a:r>
              <a:rPr lang="ru-RU" sz="1400" dirty="0">
                <a:effectLst/>
              </a:rPr>
              <a:t> осы том </a:t>
            </a:r>
            <a:r>
              <a:rPr lang="ru-RU" sz="1400" dirty="0" err="1">
                <a:effectLst/>
              </a:rPr>
              <a:t>тарауларында</a:t>
            </a:r>
            <a:r>
              <a:rPr lang="ru-RU" sz="1400" dirty="0">
                <a:effectLst/>
              </a:rPr>
              <a:t> </a:t>
            </a:r>
            <a:r>
              <a:rPr lang="ru-RU" sz="1400" dirty="0" err="1">
                <a:effectLst/>
              </a:rPr>
              <a:t>терең</a:t>
            </a:r>
            <a:r>
              <a:rPr lang="ru-RU" sz="1400" dirty="0">
                <a:effectLst/>
              </a:rPr>
              <a:t> </a:t>
            </a:r>
            <a:r>
              <a:rPr lang="ru-RU" sz="1400" dirty="0" err="1">
                <a:effectLst/>
              </a:rPr>
              <a:t>талданып</a:t>
            </a:r>
            <a:r>
              <a:rPr lang="ru-RU" sz="1400" dirty="0">
                <a:effectLst/>
              </a:rPr>
              <a:t>, </a:t>
            </a:r>
            <a:r>
              <a:rPr lang="ru-RU" sz="1400" dirty="0" err="1">
                <a:effectLst/>
              </a:rPr>
              <a:t>айқын</a:t>
            </a:r>
            <a:r>
              <a:rPr lang="ru-RU" sz="1400" dirty="0">
                <a:effectLst/>
              </a:rPr>
              <a:t> </a:t>
            </a:r>
            <a:r>
              <a:rPr lang="ru-RU" sz="1400" dirty="0" err="1">
                <a:effectLst/>
              </a:rPr>
              <a:t>сипатталды</a:t>
            </a:r>
            <a:r>
              <a:rPr lang="ru-RU" sz="1400" dirty="0">
                <a:effectLst/>
              </a:rPr>
              <a:t>.  </a:t>
            </a:r>
            <a:r>
              <a:rPr lang="ru-RU" sz="1400" dirty="0" err="1">
                <a:effectLst/>
              </a:rPr>
              <a:t>Бұл</a:t>
            </a:r>
            <a:r>
              <a:rPr lang="ru-RU" sz="1400" dirty="0">
                <a:effectLst/>
              </a:rPr>
              <a:t> том, </a:t>
            </a:r>
            <a:r>
              <a:rPr lang="ru-RU" sz="1400" dirty="0" err="1">
                <a:effectLst/>
              </a:rPr>
              <a:t>ең</a:t>
            </a:r>
            <a:r>
              <a:rPr lang="ru-RU" sz="1400" dirty="0">
                <a:effectLst/>
              </a:rPr>
              <a:t> </a:t>
            </a:r>
            <a:r>
              <a:rPr lang="ru-RU" sz="1400" dirty="0" err="1">
                <a:effectLst/>
              </a:rPr>
              <a:t>алдымен</a:t>
            </a:r>
            <a:r>
              <a:rPr lang="ru-RU" sz="1400" dirty="0">
                <a:effectLst/>
              </a:rPr>
              <a:t>, </a:t>
            </a:r>
            <a:r>
              <a:rPr lang="ru-RU" sz="1400" dirty="0" err="1">
                <a:effectLst/>
              </a:rPr>
              <a:t>бакалавриаттың</a:t>
            </a:r>
            <a:r>
              <a:rPr lang="ru-RU" sz="1400" dirty="0">
                <a:effectLst/>
              </a:rPr>
              <a:t> </a:t>
            </a:r>
            <a:r>
              <a:rPr lang="ru-RU" sz="1400" dirty="0" err="1">
                <a:effectLst/>
              </a:rPr>
              <a:t>екінші</a:t>
            </a:r>
            <a:r>
              <a:rPr lang="ru-RU" sz="1400" dirty="0">
                <a:effectLst/>
              </a:rPr>
              <a:t> </a:t>
            </a:r>
            <a:r>
              <a:rPr lang="ru-RU" sz="1400" dirty="0" err="1">
                <a:effectLst/>
              </a:rPr>
              <a:t>және</a:t>
            </a:r>
            <a:r>
              <a:rPr lang="ru-RU" sz="1400" dirty="0">
                <a:effectLst/>
              </a:rPr>
              <a:t> </a:t>
            </a:r>
            <a:r>
              <a:rPr lang="ru-RU" sz="1400" dirty="0" err="1">
                <a:effectLst/>
              </a:rPr>
              <a:t>үшінші</a:t>
            </a:r>
            <a:r>
              <a:rPr lang="ru-RU" sz="1400" dirty="0">
                <a:effectLst/>
              </a:rPr>
              <a:t> </a:t>
            </a:r>
            <a:r>
              <a:rPr lang="ru-RU" sz="1400" dirty="0" err="1">
                <a:effectLst/>
              </a:rPr>
              <a:t>курстарына</a:t>
            </a:r>
            <a:r>
              <a:rPr lang="ru-RU" sz="1400" dirty="0">
                <a:effectLst/>
              </a:rPr>
              <a:t> </a:t>
            </a:r>
            <a:r>
              <a:rPr lang="ru-RU" sz="1400" dirty="0" err="1">
                <a:effectLst/>
              </a:rPr>
              <a:t>арналған</a:t>
            </a:r>
            <a:r>
              <a:rPr lang="ru-RU" sz="1400" dirty="0">
                <a:effectLst/>
              </a:rPr>
              <a:t>. </a:t>
            </a:r>
            <a:r>
              <a:rPr lang="ru-RU" sz="1400" dirty="0" err="1">
                <a:effectLst/>
              </a:rPr>
              <a:t>Оған</a:t>
            </a:r>
            <a:r>
              <a:rPr lang="ru-RU" sz="1400" dirty="0">
                <a:effectLst/>
              </a:rPr>
              <a:t> </a:t>
            </a:r>
            <a:r>
              <a:rPr lang="ru-RU" sz="1400" dirty="0" err="1">
                <a:effectLst/>
              </a:rPr>
              <a:t>қоса</a:t>
            </a:r>
            <a:r>
              <a:rPr lang="ru-RU" sz="1400" dirty="0">
                <a:effectLst/>
              </a:rPr>
              <a:t>, </a:t>
            </a:r>
            <a:r>
              <a:rPr lang="ru-RU" sz="1400" dirty="0" err="1">
                <a:effectLst/>
              </a:rPr>
              <a:t>бұл</a:t>
            </a:r>
            <a:r>
              <a:rPr lang="ru-RU" sz="1400" dirty="0">
                <a:effectLst/>
              </a:rPr>
              <a:t> </a:t>
            </a:r>
            <a:r>
              <a:rPr lang="ru-RU" sz="1400" dirty="0" err="1">
                <a:effectLst/>
              </a:rPr>
              <a:t>кітап</a:t>
            </a:r>
            <a:r>
              <a:rPr lang="ru-RU" sz="1400" dirty="0">
                <a:effectLst/>
              </a:rPr>
              <a:t> философия </a:t>
            </a:r>
            <a:r>
              <a:rPr lang="ru-RU" sz="1400" dirty="0" err="1">
                <a:effectLst/>
              </a:rPr>
              <a:t>ілімін</a:t>
            </a:r>
            <a:r>
              <a:rPr lang="ru-RU" sz="1400" dirty="0">
                <a:effectLst/>
              </a:rPr>
              <a:t> </a:t>
            </a:r>
            <a:r>
              <a:rPr lang="ru-RU" sz="1400" dirty="0" err="1">
                <a:effectLst/>
              </a:rPr>
              <a:t>танып-білуге</a:t>
            </a:r>
            <a:r>
              <a:rPr lang="ru-RU" sz="1400" dirty="0">
                <a:effectLst/>
              </a:rPr>
              <a:t> </a:t>
            </a:r>
            <a:r>
              <a:rPr lang="ru-RU" sz="1400" dirty="0" err="1">
                <a:effectLst/>
              </a:rPr>
              <a:t>талпынған</a:t>
            </a:r>
            <a:r>
              <a:rPr lang="ru-RU" sz="1400" dirty="0">
                <a:effectLst/>
              </a:rPr>
              <a:t> </a:t>
            </a:r>
            <a:r>
              <a:rPr lang="ru-RU" sz="1400" dirty="0" err="1">
                <a:effectLst/>
              </a:rPr>
              <a:t>қауымның</a:t>
            </a:r>
            <a:r>
              <a:rPr lang="ru-RU" sz="1400" dirty="0">
                <a:effectLst/>
              </a:rPr>
              <a:t> </a:t>
            </a:r>
            <a:r>
              <a:rPr lang="ru-RU" sz="1400" dirty="0" err="1">
                <a:effectLst/>
              </a:rPr>
              <a:t>қай-қайсысына</a:t>
            </a:r>
            <a:r>
              <a:rPr lang="ru-RU" sz="1400" dirty="0">
                <a:effectLst/>
              </a:rPr>
              <a:t> да </a:t>
            </a:r>
            <a:r>
              <a:rPr lang="ru-RU" sz="1400" dirty="0" err="1">
                <a:effectLst/>
              </a:rPr>
              <a:t>өте</a:t>
            </a:r>
            <a:r>
              <a:rPr lang="ru-RU" sz="1400" dirty="0">
                <a:effectLst/>
              </a:rPr>
              <a:t> </a:t>
            </a:r>
            <a:r>
              <a:rPr lang="ru-RU" sz="1400" dirty="0" err="1">
                <a:effectLst/>
              </a:rPr>
              <a:t>пайдалы</a:t>
            </a:r>
            <a:r>
              <a:rPr lang="ru-RU" sz="1400" dirty="0">
                <a:effectLst/>
              </a:rPr>
              <a:t>.</a:t>
            </a:r>
            <a:br>
              <a:rPr lang="ru-RU" sz="1400" dirty="0">
                <a:effectLst/>
              </a:rPr>
            </a:br>
            <a:endParaRPr lang="ru-RU" sz="1400" dirty="0"/>
          </a:p>
        </p:txBody>
      </p:sp>
      <p:pic>
        <p:nvPicPr>
          <p:cNvPr id="4" name="Объект 3" descr="https://100kitap.kz/uploads/books/37/original_img_the_rise_of_modern_philos_kz_1556259533.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75856" y="116632"/>
            <a:ext cx="2736304" cy="3672408"/>
          </a:xfrm>
          <a:prstGeom prst="rect">
            <a:avLst/>
          </a:prstGeom>
          <a:noFill/>
          <a:ln>
            <a:noFill/>
          </a:ln>
        </p:spPr>
      </p:pic>
    </p:spTree>
    <p:extLst>
      <p:ext uri="{BB962C8B-B14F-4D97-AF65-F5344CB8AC3E}">
        <p14:creationId xmlns:p14="http://schemas.microsoft.com/office/powerpoint/2010/main" val="2936503605"/>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56992"/>
            <a:ext cx="8856983" cy="3384376"/>
          </a:xfrm>
        </p:spPr>
        <p:txBody>
          <a:bodyPr/>
          <a:lstStyle/>
          <a:p>
            <a:pPr algn="l"/>
            <a:r>
              <a:rPr lang="ru-RU" sz="1300" dirty="0">
                <a:effectLst/>
              </a:rPr>
              <a:t>Аннотация:</a:t>
            </a:r>
            <a:br>
              <a:rPr lang="ru-RU" sz="1300" dirty="0">
                <a:effectLst/>
              </a:rPr>
            </a:br>
            <a:r>
              <a:rPr lang="ru-RU" sz="1300" dirty="0" err="1">
                <a:effectLst/>
              </a:rPr>
              <a:t>Бұл</a:t>
            </a:r>
            <a:r>
              <a:rPr lang="ru-RU" sz="1300" dirty="0">
                <a:effectLst/>
              </a:rPr>
              <a:t> </a:t>
            </a:r>
            <a:r>
              <a:rPr lang="ru-RU" sz="1300" dirty="0" err="1">
                <a:effectLst/>
              </a:rPr>
              <a:t>кітап</a:t>
            </a:r>
            <a:r>
              <a:rPr lang="ru-RU" sz="1300" dirty="0">
                <a:effectLst/>
              </a:rPr>
              <a:t> – </a:t>
            </a:r>
            <a:r>
              <a:rPr lang="ru-RU" sz="1300" dirty="0" err="1">
                <a:effectLst/>
              </a:rPr>
              <a:t>халықаралық</a:t>
            </a:r>
            <a:r>
              <a:rPr lang="ru-RU" sz="1300" dirty="0">
                <a:effectLst/>
              </a:rPr>
              <a:t> </a:t>
            </a:r>
            <a:r>
              <a:rPr lang="ru-RU" sz="1300" dirty="0" err="1">
                <a:effectLst/>
              </a:rPr>
              <a:t>құқық</a:t>
            </a:r>
            <a:r>
              <a:rPr lang="ru-RU" sz="1300" dirty="0">
                <a:effectLst/>
              </a:rPr>
              <a:t> </a:t>
            </a:r>
            <a:r>
              <a:rPr lang="ru-RU" sz="1300" dirty="0" err="1">
                <a:effectLst/>
              </a:rPr>
              <a:t>тақырыбына</a:t>
            </a:r>
            <a:r>
              <a:rPr lang="ru-RU" sz="1300" dirty="0">
                <a:effectLst/>
              </a:rPr>
              <a:t> </a:t>
            </a:r>
            <a:r>
              <a:rPr lang="ru-RU" sz="1300" dirty="0" err="1">
                <a:effectLst/>
              </a:rPr>
              <a:t>арналған</a:t>
            </a:r>
            <a:r>
              <a:rPr lang="ru-RU" sz="1300" dirty="0">
                <a:effectLst/>
              </a:rPr>
              <a:t> аса </a:t>
            </a:r>
            <a:r>
              <a:rPr lang="ru-RU" sz="1300" dirty="0" err="1">
                <a:effectLst/>
              </a:rPr>
              <a:t>құнды</a:t>
            </a:r>
            <a:r>
              <a:rPr lang="ru-RU" sz="1300" dirty="0">
                <a:effectLst/>
              </a:rPr>
              <a:t> </a:t>
            </a:r>
            <a:r>
              <a:rPr lang="ru-RU" sz="1300" dirty="0" err="1">
                <a:effectLst/>
              </a:rPr>
              <a:t>оқулықтардың</a:t>
            </a:r>
            <a:r>
              <a:rPr lang="ru-RU" sz="1300" dirty="0">
                <a:effectLst/>
              </a:rPr>
              <a:t> </a:t>
            </a:r>
            <a:r>
              <a:rPr lang="ru-RU" sz="1300" dirty="0" err="1">
                <a:effectLst/>
              </a:rPr>
              <a:t>бірі</a:t>
            </a:r>
            <a:r>
              <a:rPr lang="ru-RU" sz="1300" dirty="0">
                <a:effectLst/>
              </a:rPr>
              <a:t>. 10 </a:t>
            </a:r>
            <a:r>
              <a:rPr lang="ru-RU" sz="1300" dirty="0" err="1">
                <a:effectLst/>
              </a:rPr>
              <a:t>тараудан</a:t>
            </a:r>
            <a:r>
              <a:rPr lang="ru-RU" sz="1300" dirty="0">
                <a:effectLst/>
              </a:rPr>
              <a:t> </a:t>
            </a:r>
            <a:r>
              <a:rPr lang="ru-RU" sz="1300" dirty="0" err="1">
                <a:effectLst/>
              </a:rPr>
              <a:t>тұратын</a:t>
            </a:r>
            <a:r>
              <a:rPr lang="ru-RU" sz="1300" dirty="0">
                <a:effectLst/>
              </a:rPr>
              <a:t> </a:t>
            </a:r>
            <a:r>
              <a:rPr lang="ru-RU" sz="1300" dirty="0" err="1">
                <a:effectLst/>
              </a:rPr>
              <a:t>бірінші</a:t>
            </a:r>
            <a:r>
              <a:rPr lang="ru-RU" sz="1300" dirty="0">
                <a:effectLst/>
              </a:rPr>
              <a:t> </a:t>
            </a:r>
            <a:r>
              <a:rPr lang="ru-RU" sz="1300" dirty="0" err="1">
                <a:effectLst/>
              </a:rPr>
              <a:t>кітапта</a:t>
            </a:r>
            <a:r>
              <a:rPr lang="ru-RU" sz="1300" dirty="0">
                <a:effectLst/>
              </a:rPr>
              <a:t> </a:t>
            </a:r>
            <a:r>
              <a:rPr lang="ru-RU" sz="1300" dirty="0" err="1">
                <a:effectLst/>
              </a:rPr>
              <a:t>халықаралық</a:t>
            </a:r>
            <a:r>
              <a:rPr lang="ru-RU" sz="1300" dirty="0">
                <a:effectLst/>
              </a:rPr>
              <a:t> </a:t>
            </a:r>
            <a:r>
              <a:rPr lang="ru-RU" sz="1300" dirty="0" err="1">
                <a:effectLst/>
              </a:rPr>
              <a:t>құқық</a:t>
            </a:r>
            <a:r>
              <a:rPr lang="ru-RU" sz="1300" dirty="0">
                <a:effectLst/>
              </a:rPr>
              <a:t> </a:t>
            </a:r>
            <a:r>
              <a:rPr lang="ru-RU" sz="1300" dirty="0" err="1">
                <a:effectLst/>
              </a:rPr>
              <a:t>саласындағы</a:t>
            </a:r>
            <a:r>
              <a:rPr lang="ru-RU" sz="1300" dirty="0">
                <a:effectLst/>
              </a:rPr>
              <a:t> </a:t>
            </a:r>
            <a:r>
              <a:rPr lang="ru-RU" sz="1300" dirty="0" err="1">
                <a:effectLst/>
              </a:rPr>
              <a:t>ұғымдарға</a:t>
            </a:r>
            <a:r>
              <a:rPr lang="ru-RU" sz="1300" dirty="0">
                <a:effectLst/>
              </a:rPr>
              <a:t> </a:t>
            </a:r>
            <a:r>
              <a:rPr lang="ru-RU" sz="1300" dirty="0" err="1">
                <a:effectLst/>
              </a:rPr>
              <a:t>анықтама</a:t>
            </a:r>
            <a:r>
              <a:rPr lang="ru-RU" sz="1300" dirty="0">
                <a:effectLst/>
              </a:rPr>
              <a:t> </a:t>
            </a:r>
            <a:r>
              <a:rPr lang="ru-RU" sz="1300" dirty="0" err="1">
                <a:effectLst/>
              </a:rPr>
              <a:t>беріліп</a:t>
            </a:r>
            <a:r>
              <a:rPr lang="ru-RU" sz="1300" dirty="0">
                <a:effectLst/>
              </a:rPr>
              <a:t>, </a:t>
            </a:r>
            <a:r>
              <a:rPr lang="ru-RU" sz="1300" dirty="0" err="1">
                <a:effectLst/>
              </a:rPr>
              <a:t>түрлі</a:t>
            </a:r>
            <a:r>
              <a:rPr lang="ru-RU" sz="1300" dirty="0">
                <a:effectLst/>
              </a:rPr>
              <a:t> </a:t>
            </a:r>
            <a:r>
              <a:rPr lang="ru-RU" sz="1300" dirty="0" err="1">
                <a:effectLst/>
              </a:rPr>
              <a:t>құқық</a:t>
            </a:r>
            <a:r>
              <a:rPr lang="ru-RU" sz="1300" dirty="0">
                <a:effectLst/>
              </a:rPr>
              <a:t> </a:t>
            </a:r>
            <a:r>
              <a:rPr lang="ru-RU" sz="1300" dirty="0" err="1">
                <a:effectLst/>
              </a:rPr>
              <a:t>жүйелерінің</a:t>
            </a:r>
            <a:r>
              <a:rPr lang="ru-RU" sz="1300" dirty="0">
                <a:effectLst/>
              </a:rPr>
              <a:t> </a:t>
            </a:r>
            <a:r>
              <a:rPr lang="ru-RU" sz="1300" dirty="0" err="1">
                <a:effectLst/>
              </a:rPr>
              <a:t>нормалары</a:t>
            </a:r>
            <a:r>
              <a:rPr lang="ru-RU" sz="1300" dirty="0">
                <a:effectLst/>
              </a:rPr>
              <a:t> </a:t>
            </a:r>
            <a:r>
              <a:rPr lang="ru-RU" sz="1300" dirty="0" err="1">
                <a:effectLst/>
              </a:rPr>
              <a:t>салыстырылады</a:t>
            </a:r>
            <a:r>
              <a:rPr lang="ru-RU" sz="1300" dirty="0">
                <a:effectLst/>
              </a:rPr>
              <a:t>, </a:t>
            </a:r>
            <a:r>
              <a:rPr lang="ru-RU" sz="1300" dirty="0" err="1">
                <a:effectLst/>
              </a:rPr>
              <a:t>өзіндік</a:t>
            </a:r>
            <a:r>
              <a:rPr lang="ru-RU" sz="1300" dirty="0">
                <a:effectLst/>
              </a:rPr>
              <a:t> </a:t>
            </a:r>
            <a:r>
              <a:rPr lang="ru-RU" sz="1300" dirty="0" err="1">
                <a:effectLst/>
              </a:rPr>
              <a:t>ерекшеліктері</a:t>
            </a:r>
            <a:r>
              <a:rPr lang="ru-RU" sz="1300" dirty="0">
                <a:effectLst/>
              </a:rPr>
              <a:t> мен </a:t>
            </a:r>
            <a:r>
              <a:rPr lang="ru-RU" sz="1300" dirty="0" err="1">
                <a:effectLst/>
              </a:rPr>
              <a:t>басты</a:t>
            </a:r>
            <a:r>
              <a:rPr lang="ru-RU" sz="1300" dirty="0">
                <a:effectLst/>
              </a:rPr>
              <a:t> </a:t>
            </a:r>
            <a:r>
              <a:rPr lang="ru-RU" sz="1300" dirty="0" err="1">
                <a:effectLst/>
              </a:rPr>
              <a:t>принциптері</a:t>
            </a:r>
            <a:r>
              <a:rPr lang="ru-RU" sz="1300" dirty="0">
                <a:effectLst/>
              </a:rPr>
              <a:t> </a:t>
            </a:r>
            <a:r>
              <a:rPr lang="ru-RU" sz="1300" dirty="0" err="1">
                <a:effectLst/>
              </a:rPr>
              <a:t>сөз</a:t>
            </a:r>
            <a:r>
              <a:rPr lang="ru-RU" sz="1300" dirty="0">
                <a:effectLst/>
              </a:rPr>
              <a:t> </a:t>
            </a:r>
            <a:r>
              <a:rPr lang="ru-RU" sz="1300" dirty="0" err="1">
                <a:effectLst/>
              </a:rPr>
              <a:t>болады</a:t>
            </a:r>
            <a:r>
              <a:rPr lang="ru-RU" sz="1300" dirty="0">
                <a:effectLst/>
              </a:rPr>
              <a:t>. </a:t>
            </a:r>
            <a:r>
              <a:rPr lang="ru-RU" sz="1300" dirty="0" err="1">
                <a:effectLst/>
              </a:rPr>
              <a:t>Халықаралық</a:t>
            </a:r>
            <a:r>
              <a:rPr lang="ru-RU" sz="1300" dirty="0">
                <a:effectLst/>
              </a:rPr>
              <a:t> </a:t>
            </a:r>
            <a:r>
              <a:rPr lang="ru-RU" sz="1300" dirty="0" err="1">
                <a:effectLst/>
              </a:rPr>
              <a:t>құқықтың</a:t>
            </a:r>
            <a:r>
              <a:rPr lang="ru-RU" sz="1300" dirty="0">
                <a:effectLst/>
              </a:rPr>
              <a:t> </a:t>
            </a:r>
            <a:r>
              <a:rPr lang="ru-RU" sz="1300" dirty="0" err="1">
                <a:effectLst/>
              </a:rPr>
              <a:t>пайда</a:t>
            </a:r>
            <a:r>
              <a:rPr lang="ru-RU" sz="1300" dirty="0">
                <a:effectLst/>
              </a:rPr>
              <a:t> </a:t>
            </a:r>
            <a:r>
              <a:rPr lang="ru-RU" sz="1300" dirty="0" err="1">
                <a:effectLst/>
              </a:rPr>
              <a:t>болуы</a:t>
            </a:r>
            <a:r>
              <a:rPr lang="ru-RU" sz="1300" dirty="0">
                <a:effectLst/>
              </a:rPr>
              <a:t> мен </a:t>
            </a:r>
            <a:r>
              <a:rPr lang="ru-RU" sz="1300" dirty="0" err="1">
                <a:effectLst/>
              </a:rPr>
              <a:t>дамуындағы</a:t>
            </a:r>
            <a:r>
              <a:rPr lang="ru-RU" sz="1300" dirty="0">
                <a:effectLst/>
              </a:rPr>
              <a:t> </a:t>
            </a:r>
            <a:r>
              <a:rPr lang="ru-RU" sz="1300" dirty="0" err="1">
                <a:effectLst/>
              </a:rPr>
              <a:t>философиялық</a:t>
            </a:r>
            <a:r>
              <a:rPr lang="ru-RU" sz="1300" dirty="0">
                <a:effectLst/>
              </a:rPr>
              <a:t>, </a:t>
            </a:r>
            <a:r>
              <a:rPr lang="ru-RU" sz="1300" dirty="0" err="1">
                <a:effectLst/>
              </a:rPr>
              <a:t>әлеуметтік</a:t>
            </a:r>
            <a:r>
              <a:rPr lang="ru-RU" sz="1300" dirty="0">
                <a:effectLst/>
              </a:rPr>
              <a:t> </a:t>
            </a:r>
            <a:r>
              <a:rPr lang="ru-RU" sz="1300" dirty="0" err="1">
                <a:effectLst/>
              </a:rPr>
              <a:t>көзқарастар</a:t>
            </a:r>
            <a:r>
              <a:rPr lang="ru-RU" sz="1300" dirty="0">
                <a:effectLst/>
              </a:rPr>
              <a:t>, </a:t>
            </a:r>
            <a:r>
              <a:rPr lang="ru-RU" sz="1300" dirty="0" err="1">
                <a:effectLst/>
              </a:rPr>
              <a:t>халықаралық</a:t>
            </a:r>
            <a:r>
              <a:rPr lang="ru-RU" sz="1300" dirty="0">
                <a:effectLst/>
              </a:rPr>
              <a:t> сот </a:t>
            </a:r>
            <a:r>
              <a:rPr lang="ru-RU" sz="1300" dirty="0" err="1">
                <a:effectLst/>
              </a:rPr>
              <a:t>процестері</a:t>
            </a:r>
            <a:r>
              <a:rPr lang="ru-RU" sz="1300" dirty="0">
                <a:effectLst/>
              </a:rPr>
              <a:t> мен </a:t>
            </a:r>
            <a:r>
              <a:rPr lang="ru-RU" sz="1300" dirty="0" err="1">
                <a:effectLst/>
              </a:rPr>
              <a:t>трибуналдардың</a:t>
            </a:r>
            <a:r>
              <a:rPr lang="ru-RU" sz="1300" dirty="0">
                <a:effectLst/>
              </a:rPr>
              <a:t> </a:t>
            </a:r>
            <a:r>
              <a:rPr lang="ru-RU" sz="1300" dirty="0" err="1">
                <a:effectLst/>
              </a:rPr>
              <a:t>қызметтері</a:t>
            </a:r>
            <a:r>
              <a:rPr lang="ru-RU" sz="1300" dirty="0">
                <a:effectLst/>
              </a:rPr>
              <a:t> </a:t>
            </a:r>
            <a:r>
              <a:rPr lang="ru-RU" sz="1300" dirty="0" err="1">
                <a:effectLst/>
              </a:rPr>
              <a:t>нақты</a:t>
            </a:r>
            <a:r>
              <a:rPr lang="ru-RU" sz="1300" dirty="0">
                <a:effectLst/>
              </a:rPr>
              <a:t> </a:t>
            </a:r>
            <a:r>
              <a:rPr lang="ru-RU" sz="1300" dirty="0" err="1">
                <a:effectLst/>
              </a:rPr>
              <a:t>мысалдар</a:t>
            </a:r>
            <a:r>
              <a:rPr lang="ru-RU" sz="1300" dirty="0">
                <a:effectLst/>
              </a:rPr>
              <a:t> </a:t>
            </a:r>
            <a:r>
              <a:rPr lang="ru-RU" sz="1300" dirty="0" err="1">
                <a:effectLst/>
              </a:rPr>
              <a:t>арқылы</a:t>
            </a:r>
            <a:r>
              <a:rPr lang="ru-RU" sz="1300" dirty="0">
                <a:effectLst/>
              </a:rPr>
              <a:t> </a:t>
            </a:r>
            <a:r>
              <a:rPr lang="ru-RU" sz="1300" dirty="0" err="1">
                <a:effectLst/>
              </a:rPr>
              <a:t>баяндалады</a:t>
            </a:r>
            <a:r>
              <a:rPr lang="ru-RU" sz="1300" dirty="0">
                <a:effectLst/>
              </a:rPr>
              <a:t>. </a:t>
            </a:r>
            <a:r>
              <a:rPr lang="ru-RU" sz="1300" dirty="0" err="1">
                <a:effectLst/>
              </a:rPr>
              <a:t>Халықаралық</a:t>
            </a:r>
            <a:r>
              <a:rPr lang="ru-RU" sz="1300" dirty="0">
                <a:effectLst/>
              </a:rPr>
              <a:t> </a:t>
            </a:r>
            <a:r>
              <a:rPr lang="ru-RU" sz="1300" dirty="0" err="1">
                <a:effectLst/>
              </a:rPr>
              <a:t>шарттардың</a:t>
            </a:r>
            <a:r>
              <a:rPr lang="ru-RU" sz="1300" dirty="0">
                <a:effectLst/>
              </a:rPr>
              <a:t> </a:t>
            </a:r>
            <a:r>
              <a:rPr lang="ru-RU" sz="1300" dirty="0" err="1">
                <a:effectLst/>
              </a:rPr>
              <a:t>түрлері</a:t>
            </a:r>
            <a:r>
              <a:rPr lang="ru-RU" sz="1300" dirty="0">
                <a:effectLst/>
              </a:rPr>
              <a:t>, </a:t>
            </a:r>
            <a:r>
              <a:rPr lang="ru-RU" sz="1300" dirty="0" err="1">
                <a:effectLst/>
              </a:rPr>
              <a:t>шарт</a:t>
            </a:r>
            <a:r>
              <a:rPr lang="ru-RU" sz="1300" dirty="0">
                <a:effectLst/>
              </a:rPr>
              <a:t> </a:t>
            </a:r>
            <a:r>
              <a:rPr lang="ru-RU" sz="1300" dirty="0" err="1">
                <a:effectLst/>
              </a:rPr>
              <a:t>талаптары</a:t>
            </a:r>
            <a:r>
              <a:rPr lang="ru-RU" sz="1300" dirty="0">
                <a:effectLst/>
              </a:rPr>
              <a:t> мен </a:t>
            </a:r>
            <a:r>
              <a:rPr lang="ru-RU" sz="1300" dirty="0" err="1">
                <a:effectLst/>
              </a:rPr>
              <a:t>міндеттемелері</a:t>
            </a:r>
            <a:r>
              <a:rPr lang="ru-RU" sz="1300" dirty="0">
                <a:effectLst/>
              </a:rPr>
              <a:t> </a:t>
            </a:r>
            <a:r>
              <a:rPr lang="ru-RU" sz="1300" dirty="0" err="1">
                <a:effectLst/>
              </a:rPr>
              <a:t>туралы</a:t>
            </a:r>
            <a:r>
              <a:rPr lang="ru-RU" sz="1300" dirty="0">
                <a:effectLst/>
              </a:rPr>
              <a:t> </a:t>
            </a:r>
            <a:r>
              <a:rPr lang="ru-RU" sz="1300" dirty="0" err="1">
                <a:effectLst/>
              </a:rPr>
              <a:t>жан-жақты</a:t>
            </a:r>
            <a:r>
              <a:rPr lang="ru-RU" sz="1300" dirty="0">
                <a:effectLst/>
              </a:rPr>
              <a:t> </a:t>
            </a:r>
            <a:r>
              <a:rPr lang="ru-RU" sz="1300" dirty="0" err="1">
                <a:effectLst/>
              </a:rPr>
              <a:t>мәлімет</a:t>
            </a:r>
            <a:r>
              <a:rPr lang="ru-RU" sz="1300" dirty="0">
                <a:effectLst/>
              </a:rPr>
              <a:t> </a:t>
            </a:r>
            <a:r>
              <a:rPr lang="ru-RU" sz="1300" dirty="0" err="1">
                <a:effectLst/>
              </a:rPr>
              <a:t>қамтылған</a:t>
            </a:r>
            <a:r>
              <a:rPr lang="ru-RU" sz="1300" dirty="0">
                <a:effectLst/>
              </a:rPr>
              <a:t>. Адам </a:t>
            </a:r>
            <a:r>
              <a:rPr lang="ru-RU" sz="1300" dirty="0" err="1">
                <a:effectLst/>
              </a:rPr>
              <a:t>құқығын</a:t>
            </a:r>
            <a:r>
              <a:rPr lang="ru-RU" sz="1300" dirty="0">
                <a:effectLst/>
              </a:rPr>
              <a:t> </a:t>
            </a:r>
            <a:r>
              <a:rPr lang="ru-RU" sz="1300" dirty="0" err="1">
                <a:effectLst/>
              </a:rPr>
              <a:t>халықаралық</a:t>
            </a:r>
            <a:r>
              <a:rPr lang="ru-RU" sz="1300" dirty="0">
                <a:effectLst/>
              </a:rPr>
              <a:t> </a:t>
            </a:r>
            <a:r>
              <a:rPr lang="ru-RU" sz="1300" dirty="0" err="1">
                <a:effectLst/>
              </a:rPr>
              <a:t>деңгейде</a:t>
            </a:r>
            <a:r>
              <a:rPr lang="ru-RU" sz="1300" dirty="0">
                <a:effectLst/>
              </a:rPr>
              <a:t> </a:t>
            </a:r>
            <a:r>
              <a:rPr lang="ru-RU" sz="1300" dirty="0" err="1">
                <a:effectLst/>
              </a:rPr>
              <a:t>қорғау</a:t>
            </a:r>
            <a:r>
              <a:rPr lang="ru-RU" sz="1300" dirty="0">
                <a:effectLst/>
              </a:rPr>
              <a:t>, </a:t>
            </a:r>
            <a:r>
              <a:rPr lang="ru-RU" sz="1300" dirty="0" err="1">
                <a:effectLst/>
              </a:rPr>
              <a:t>жеке</a:t>
            </a:r>
            <a:r>
              <a:rPr lang="ru-RU" sz="1300" dirty="0">
                <a:effectLst/>
              </a:rPr>
              <a:t> </a:t>
            </a:r>
            <a:r>
              <a:rPr lang="ru-RU" sz="1300" dirty="0" err="1">
                <a:effectLst/>
              </a:rPr>
              <a:t>тұлғаның</a:t>
            </a:r>
            <a:r>
              <a:rPr lang="ru-RU" sz="1300" dirty="0">
                <a:effectLst/>
              </a:rPr>
              <a:t> </a:t>
            </a:r>
            <a:r>
              <a:rPr lang="ru-RU" sz="1300" dirty="0" err="1">
                <a:effectLst/>
              </a:rPr>
              <a:t>қылмыстық</a:t>
            </a:r>
            <a:r>
              <a:rPr lang="ru-RU" sz="1300" dirty="0">
                <a:effectLst/>
              </a:rPr>
              <a:t> </a:t>
            </a:r>
            <a:r>
              <a:rPr lang="ru-RU" sz="1300" dirty="0" err="1">
                <a:effectLst/>
              </a:rPr>
              <a:t>жауапкершілігі</a:t>
            </a:r>
            <a:r>
              <a:rPr lang="ru-RU" sz="1300" dirty="0">
                <a:effectLst/>
              </a:rPr>
              <a:t>, </a:t>
            </a:r>
            <a:r>
              <a:rPr lang="ru-RU" sz="1300" dirty="0" err="1">
                <a:effectLst/>
              </a:rPr>
              <a:t>мемлекеттің</a:t>
            </a:r>
            <a:r>
              <a:rPr lang="ru-RU" sz="1300" dirty="0">
                <a:effectLst/>
              </a:rPr>
              <a:t> </a:t>
            </a:r>
            <a:r>
              <a:rPr lang="ru-RU" sz="1300" dirty="0" err="1">
                <a:effectLst/>
              </a:rPr>
              <a:t>аумағы</a:t>
            </a:r>
            <a:r>
              <a:rPr lang="ru-RU" sz="1300" dirty="0">
                <a:effectLst/>
              </a:rPr>
              <a:t> </a:t>
            </a:r>
            <a:r>
              <a:rPr lang="ru-RU" sz="1300" dirty="0" err="1">
                <a:effectLst/>
              </a:rPr>
              <a:t>және</a:t>
            </a:r>
            <a:r>
              <a:rPr lang="ru-RU" sz="1300" dirty="0">
                <a:effectLst/>
              </a:rPr>
              <a:t> </a:t>
            </a:r>
            <a:r>
              <a:rPr lang="ru-RU" sz="1300" dirty="0" err="1">
                <a:effectLst/>
              </a:rPr>
              <a:t>теңіз</a:t>
            </a:r>
            <a:r>
              <a:rPr lang="ru-RU" sz="1300" dirty="0">
                <a:effectLst/>
              </a:rPr>
              <a:t> </a:t>
            </a:r>
            <a:r>
              <a:rPr lang="ru-RU" sz="1300" dirty="0" err="1">
                <a:effectLst/>
              </a:rPr>
              <a:t>құқығы</a:t>
            </a:r>
            <a:r>
              <a:rPr lang="ru-RU" sz="1300" dirty="0">
                <a:effectLst/>
              </a:rPr>
              <a:t> </a:t>
            </a:r>
            <a:r>
              <a:rPr lang="ru-RU" sz="1300" dirty="0" err="1">
                <a:effectLst/>
              </a:rPr>
              <a:t>тақырыбында</a:t>
            </a:r>
            <a:r>
              <a:rPr lang="ru-RU" sz="1300" dirty="0">
                <a:effectLst/>
              </a:rPr>
              <a:t> мол </a:t>
            </a:r>
            <a:r>
              <a:rPr lang="ru-RU" sz="1300" dirty="0" err="1">
                <a:effectLst/>
              </a:rPr>
              <a:t>мағлұмат</a:t>
            </a:r>
            <a:r>
              <a:rPr lang="ru-RU" sz="1300" dirty="0">
                <a:effectLst/>
              </a:rPr>
              <a:t> </a:t>
            </a:r>
            <a:r>
              <a:rPr lang="ru-RU" sz="1300" dirty="0" err="1">
                <a:effectLst/>
              </a:rPr>
              <a:t>береді</a:t>
            </a:r>
            <a:r>
              <a:rPr lang="ru-RU" sz="1300" dirty="0">
                <a:effectLst/>
              </a:rPr>
              <a:t>. 12 </a:t>
            </a:r>
            <a:r>
              <a:rPr lang="ru-RU" sz="1300" dirty="0" err="1">
                <a:effectLst/>
              </a:rPr>
              <a:t>тараудан</a:t>
            </a:r>
            <a:r>
              <a:rPr lang="ru-RU" sz="1300" dirty="0">
                <a:effectLst/>
              </a:rPr>
              <a:t> </a:t>
            </a:r>
            <a:r>
              <a:rPr lang="ru-RU" sz="1300" dirty="0" err="1">
                <a:effectLst/>
              </a:rPr>
              <a:t>тұратын</a:t>
            </a:r>
            <a:r>
              <a:rPr lang="ru-RU" sz="1300" dirty="0">
                <a:effectLst/>
              </a:rPr>
              <a:t> </a:t>
            </a:r>
            <a:r>
              <a:rPr lang="ru-RU" sz="1300" dirty="0" err="1">
                <a:effectLst/>
              </a:rPr>
              <a:t>екінші</a:t>
            </a:r>
            <a:r>
              <a:rPr lang="ru-RU" sz="1300" dirty="0">
                <a:effectLst/>
              </a:rPr>
              <a:t> </a:t>
            </a:r>
            <a:r>
              <a:rPr lang="ru-RU" sz="1300" dirty="0" err="1">
                <a:effectLst/>
              </a:rPr>
              <a:t>кітапта</a:t>
            </a:r>
            <a:r>
              <a:rPr lang="ru-RU" sz="1300" dirty="0">
                <a:effectLst/>
              </a:rPr>
              <a:t> </a:t>
            </a:r>
            <a:r>
              <a:rPr lang="ru-RU" sz="1300" dirty="0" err="1">
                <a:effectLst/>
              </a:rPr>
              <a:t>халықаралық</a:t>
            </a:r>
            <a:r>
              <a:rPr lang="ru-RU" sz="1300" dirty="0">
                <a:effectLst/>
              </a:rPr>
              <a:t> </a:t>
            </a:r>
            <a:r>
              <a:rPr lang="ru-RU" sz="1300" dirty="0" err="1">
                <a:effectLst/>
              </a:rPr>
              <a:t>құқықтағы</a:t>
            </a:r>
            <a:r>
              <a:rPr lang="ru-RU" sz="1300" dirty="0">
                <a:effectLst/>
              </a:rPr>
              <a:t> юрисдикция, иммунитет, </a:t>
            </a:r>
            <a:r>
              <a:rPr lang="ru-RU" sz="1300" dirty="0" err="1">
                <a:effectLst/>
              </a:rPr>
              <a:t>мемлекеттердің</a:t>
            </a:r>
            <a:r>
              <a:rPr lang="ru-RU" sz="1300" dirty="0">
                <a:effectLst/>
              </a:rPr>
              <a:t> </a:t>
            </a:r>
            <a:r>
              <a:rPr lang="ru-RU" sz="1300" dirty="0" err="1">
                <a:effectLst/>
              </a:rPr>
              <a:t>жауапкершілігі</a:t>
            </a:r>
            <a:r>
              <a:rPr lang="ru-RU" sz="1300" dirty="0">
                <a:effectLst/>
              </a:rPr>
              <a:t>, </a:t>
            </a:r>
            <a:r>
              <a:rPr lang="ru-RU" sz="1300" dirty="0" err="1">
                <a:effectLst/>
              </a:rPr>
              <a:t>мемлекеттердің</a:t>
            </a:r>
            <a:r>
              <a:rPr lang="ru-RU" sz="1300" dirty="0">
                <a:effectLst/>
              </a:rPr>
              <a:t> </a:t>
            </a:r>
            <a:r>
              <a:rPr lang="ru-RU" sz="1300" dirty="0" err="1">
                <a:effectLst/>
              </a:rPr>
              <a:t>мұрагерлігі</a:t>
            </a:r>
            <a:r>
              <a:rPr lang="ru-RU" sz="1300" dirty="0">
                <a:effectLst/>
              </a:rPr>
              <a:t>, </a:t>
            </a:r>
            <a:r>
              <a:rPr lang="ru-RU" sz="1300" dirty="0" err="1">
                <a:effectLst/>
              </a:rPr>
              <a:t>дауларды</a:t>
            </a:r>
            <a:r>
              <a:rPr lang="ru-RU" sz="1300" dirty="0">
                <a:effectLst/>
              </a:rPr>
              <a:t> </a:t>
            </a:r>
            <a:r>
              <a:rPr lang="ru-RU" sz="1300" dirty="0" err="1">
                <a:effectLst/>
              </a:rPr>
              <a:t>бейбіт</a:t>
            </a:r>
            <a:r>
              <a:rPr lang="ru-RU" sz="1300" dirty="0">
                <a:effectLst/>
              </a:rPr>
              <a:t> </a:t>
            </a:r>
            <a:r>
              <a:rPr lang="ru-RU" sz="1300" dirty="0" err="1">
                <a:effectLst/>
              </a:rPr>
              <a:t>шешу</a:t>
            </a:r>
            <a:r>
              <a:rPr lang="ru-RU" sz="1300" dirty="0">
                <a:effectLst/>
              </a:rPr>
              <a:t> </a:t>
            </a:r>
            <a:r>
              <a:rPr lang="ru-RU" sz="1300" dirty="0" err="1">
                <a:effectLst/>
              </a:rPr>
              <a:t>жолдары</a:t>
            </a:r>
            <a:r>
              <a:rPr lang="ru-RU" sz="1300" dirty="0">
                <a:effectLst/>
              </a:rPr>
              <a:t>,   </a:t>
            </a:r>
            <a:r>
              <a:rPr lang="ru-RU" sz="1300" dirty="0" err="1">
                <a:effectLst/>
              </a:rPr>
              <a:t>шарттардың</a:t>
            </a:r>
            <a:r>
              <a:rPr lang="ru-RU" sz="1300" dirty="0">
                <a:effectLst/>
              </a:rPr>
              <a:t>  </a:t>
            </a:r>
            <a:r>
              <a:rPr lang="ru-RU" sz="1300" dirty="0" err="1">
                <a:effectLst/>
              </a:rPr>
              <a:t>құқықтары</a:t>
            </a:r>
            <a:r>
              <a:rPr lang="ru-RU" sz="1300" dirty="0">
                <a:effectLst/>
              </a:rPr>
              <a:t> мен </a:t>
            </a:r>
            <a:r>
              <a:rPr lang="ru-RU" sz="1300" dirty="0" err="1">
                <a:effectLst/>
              </a:rPr>
              <a:t>міндеттері</a:t>
            </a:r>
            <a:r>
              <a:rPr lang="ru-RU" sz="1300" dirty="0">
                <a:effectLst/>
              </a:rPr>
              <a:t> </a:t>
            </a:r>
            <a:r>
              <a:rPr lang="ru-RU" sz="1300" dirty="0" err="1">
                <a:effectLst/>
              </a:rPr>
              <a:t>жөнінде</a:t>
            </a:r>
            <a:r>
              <a:rPr lang="ru-RU" sz="1300" dirty="0">
                <a:effectLst/>
              </a:rPr>
              <a:t> мол </a:t>
            </a:r>
            <a:r>
              <a:rPr lang="ru-RU" sz="1300" dirty="0" err="1">
                <a:effectLst/>
              </a:rPr>
              <a:t>мағлұмат</a:t>
            </a:r>
            <a:r>
              <a:rPr lang="ru-RU" sz="1300" dirty="0">
                <a:effectLst/>
              </a:rPr>
              <a:t> </a:t>
            </a:r>
            <a:r>
              <a:rPr lang="ru-RU" sz="1300" dirty="0" err="1">
                <a:effectLst/>
              </a:rPr>
              <a:t>қамтылған</a:t>
            </a:r>
            <a:r>
              <a:rPr lang="ru-RU" sz="1300" dirty="0">
                <a:effectLst/>
              </a:rPr>
              <a:t>. Автор </a:t>
            </a:r>
            <a:r>
              <a:rPr lang="ru-RU" sz="1300" dirty="0" err="1">
                <a:effectLst/>
              </a:rPr>
              <a:t>Халықаралық</a:t>
            </a:r>
            <a:r>
              <a:rPr lang="ru-RU" sz="1300" dirty="0">
                <a:effectLst/>
              </a:rPr>
              <a:t> сот, </a:t>
            </a:r>
            <a:r>
              <a:rPr lang="ru-RU" sz="1300" dirty="0" err="1">
                <a:effectLst/>
              </a:rPr>
              <a:t>Біріккен</a:t>
            </a:r>
            <a:r>
              <a:rPr lang="ru-RU" sz="1300" dirty="0">
                <a:effectLst/>
              </a:rPr>
              <a:t> </a:t>
            </a:r>
            <a:r>
              <a:rPr lang="ru-RU" sz="1300" dirty="0" err="1">
                <a:effectLst/>
              </a:rPr>
              <a:t>Ұлттар</a:t>
            </a:r>
            <a:r>
              <a:rPr lang="ru-RU" sz="1300" dirty="0">
                <a:effectLst/>
              </a:rPr>
              <a:t> </a:t>
            </a:r>
            <a:r>
              <a:rPr lang="ru-RU" sz="1300" dirty="0" err="1">
                <a:effectLst/>
              </a:rPr>
              <a:t>Ұйымы</a:t>
            </a:r>
            <a:r>
              <a:rPr lang="ru-RU" sz="1300" dirty="0">
                <a:effectLst/>
              </a:rPr>
              <a:t>, </a:t>
            </a:r>
            <a:r>
              <a:rPr lang="ru-RU" sz="1300" dirty="0" err="1">
                <a:effectLst/>
              </a:rPr>
              <a:t>Қауіпсіздік</a:t>
            </a:r>
            <a:r>
              <a:rPr lang="ru-RU" sz="1300" dirty="0">
                <a:effectLst/>
              </a:rPr>
              <a:t> </a:t>
            </a:r>
            <a:r>
              <a:rPr lang="ru-RU" sz="1300" dirty="0" err="1">
                <a:effectLst/>
              </a:rPr>
              <a:t>Кеңесі</a:t>
            </a:r>
            <a:r>
              <a:rPr lang="ru-RU" sz="1300" dirty="0">
                <a:effectLst/>
              </a:rPr>
              <a:t> мен </a:t>
            </a:r>
            <a:r>
              <a:rPr lang="ru-RU" sz="1300" dirty="0" err="1">
                <a:effectLst/>
              </a:rPr>
              <a:t>басқа</a:t>
            </a:r>
            <a:r>
              <a:rPr lang="ru-RU" sz="1300" dirty="0">
                <a:effectLst/>
              </a:rPr>
              <a:t> да </a:t>
            </a:r>
            <a:r>
              <a:rPr lang="ru-RU" sz="1300" dirty="0" err="1">
                <a:effectLst/>
              </a:rPr>
              <a:t>халықаралық</a:t>
            </a:r>
            <a:r>
              <a:rPr lang="ru-RU" sz="1300" dirty="0">
                <a:effectLst/>
              </a:rPr>
              <a:t> </a:t>
            </a:r>
            <a:r>
              <a:rPr lang="ru-RU" sz="1300" dirty="0" err="1">
                <a:effectLst/>
              </a:rPr>
              <a:t>ұйымдардың</a:t>
            </a:r>
            <a:r>
              <a:rPr lang="ru-RU" sz="1300" dirty="0">
                <a:effectLst/>
              </a:rPr>
              <a:t> </a:t>
            </a:r>
            <a:r>
              <a:rPr lang="ru-RU" sz="1300" dirty="0" err="1">
                <a:effectLst/>
              </a:rPr>
              <a:t>құрылымы</a:t>
            </a:r>
            <a:r>
              <a:rPr lang="ru-RU" sz="1300" dirty="0">
                <a:effectLst/>
              </a:rPr>
              <a:t> </a:t>
            </a:r>
            <a:r>
              <a:rPr lang="ru-RU" sz="1300" dirty="0" err="1">
                <a:effectLst/>
              </a:rPr>
              <a:t>туралы</a:t>
            </a:r>
            <a:r>
              <a:rPr lang="ru-RU" sz="1300" dirty="0">
                <a:effectLst/>
              </a:rPr>
              <a:t> </a:t>
            </a:r>
            <a:r>
              <a:rPr lang="ru-RU" sz="1300" dirty="0" err="1">
                <a:effectLst/>
              </a:rPr>
              <a:t>мәлімет</a:t>
            </a:r>
            <a:r>
              <a:rPr lang="ru-RU" sz="1300" dirty="0">
                <a:effectLst/>
              </a:rPr>
              <a:t> </a:t>
            </a:r>
            <a:r>
              <a:rPr lang="ru-RU" sz="1300" dirty="0" err="1">
                <a:effectLst/>
              </a:rPr>
              <a:t>келтіре</a:t>
            </a:r>
            <a:r>
              <a:rPr lang="ru-RU" sz="1300" dirty="0">
                <a:effectLst/>
              </a:rPr>
              <a:t> </a:t>
            </a:r>
            <a:r>
              <a:rPr lang="ru-RU" sz="1300" dirty="0" err="1">
                <a:effectLst/>
              </a:rPr>
              <a:t>отырып</a:t>
            </a:r>
            <a:r>
              <a:rPr lang="ru-RU" sz="1300" dirty="0">
                <a:effectLst/>
              </a:rPr>
              <a:t>, </a:t>
            </a:r>
            <a:r>
              <a:rPr lang="ru-RU" sz="1300" dirty="0" err="1">
                <a:effectLst/>
              </a:rPr>
              <a:t>олардың</a:t>
            </a:r>
            <a:r>
              <a:rPr lang="ru-RU" sz="1300" dirty="0">
                <a:effectLst/>
              </a:rPr>
              <a:t> </a:t>
            </a:r>
            <a:r>
              <a:rPr lang="ru-RU" sz="1300" dirty="0" err="1">
                <a:effectLst/>
              </a:rPr>
              <a:t>қызметін</a:t>
            </a:r>
            <a:r>
              <a:rPr lang="ru-RU" sz="1300" dirty="0">
                <a:effectLst/>
              </a:rPr>
              <a:t> </a:t>
            </a:r>
            <a:r>
              <a:rPr lang="ru-RU" sz="1300" dirty="0" err="1">
                <a:effectLst/>
              </a:rPr>
              <a:t>нақты</a:t>
            </a:r>
            <a:r>
              <a:rPr lang="ru-RU" sz="1300" dirty="0">
                <a:effectLst/>
              </a:rPr>
              <a:t> </a:t>
            </a:r>
            <a:r>
              <a:rPr lang="ru-RU" sz="1300" dirty="0" err="1">
                <a:effectLst/>
              </a:rPr>
              <a:t>мысалдар</a:t>
            </a:r>
            <a:r>
              <a:rPr lang="ru-RU" sz="1300" dirty="0">
                <a:effectLst/>
              </a:rPr>
              <a:t> </a:t>
            </a:r>
            <a:r>
              <a:rPr lang="ru-RU" sz="1300" dirty="0" err="1">
                <a:effectLst/>
              </a:rPr>
              <a:t>арқылы</a:t>
            </a:r>
            <a:r>
              <a:rPr lang="ru-RU" sz="1300" dirty="0">
                <a:effectLst/>
              </a:rPr>
              <a:t> </a:t>
            </a:r>
            <a:r>
              <a:rPr lang="ru-RU" sz="1300" dirty="0" err="1">
                <a:effectLst/>
              </a:rPr>
              <a:t>баяндайды</a:t>
            </a:r>
            <a:r>
              <a:rPr lang="ru-RU" sz="1300" dirty="0">
                <a:effectLst/>
              </a:rPr>
              <a:t>.</a:t>
            </a:r>
            <a:br>
              <a:rPr lang="ru-RU" sz="1300" dirty="0">
                <a:effectLst/>
              </a:rPr>
            </a:br>
            <a:r>
              <a:rPr lang="ru-RU" sz="1300" dirty="0" err="1">
                <a:effectLst/>
              </a:rPr>
              <a:t>Сегізінші</a:t>
            </a:r>
            <a:r>
              <a:rPr lang="ru-RU" sz="1300" dirty="0">
                <a:effectLst/>
              </a:rPr>
              <a:t> </a:t>
            </a:r>
            <a:r>
              <a:rPr lang="ru-RU" sz="1300" dirty="0" err="1">
                <a:effectLst/>
              </a:rPr>
              <a:t>басылымнан</a:t>
            </a:r>
            <a:r>
              <a:rPr lang="ru-RU" sz="1300" dirty="0">
                <a:effectLst/>
              </a:rPr>
              <a:t> </a:t>
            </a:r>
            <a:r>
              <a:rPr lang="ru-RU" sz="1300" dirty="0" err="1">
                <a:effectLst/>
              </a:rPr>
              <a:t>қазақ</a:t>
            </a:r>
            <a:r>
              <a:rPr lang="ru-RU" sz="1300" dirty="0">
                <a:effectLst/>
              </a:rPr>
              <a:t> </a:t>
            </a:r>
            <a:r>
              <a:rPr lang="ru-RU" sz="1300" dirty="0" err="1">
                <a:effectLst/>
              </a:rPr>
              <a:t>тіліне</a:t>
            </a:r>
            <a:r>
              <a:rPr lang="ru-RU" sz="1300" dirty="0">
                <a:effectLst/>
              </a:rPr>
              <a:t> </a:t>
            </a:r>
            <a:r>
              <a:rPr lang="ru-RU" sz="1300" dirty="0" err="1">
                <a:effectLst/>
              </a:rPr>
              <a:t>аударылған</a:t>
            </a:r>
            <a:r>
              <a:rPr lang="ru-RU" sz="1300" dirty="0">
                <a:effectLst/>
              </a:rPr>
              <a:t> </a:t>
            </a:r>
            <a:r>
              <a:rPr lang="ru-RU" sz="1300" dirty="0" err="1">
                <a:effectLst/>
              </a:rPr>
              <a:t>бұл</a:t>
            </a:r>
            <a:r>
              <a:rPr lang="ru-RU" sz="1300" dirty="0">
                <a:effectLst/>
              </a:rPr>
              <a:t> </a:t>
            </a:r>
            <a:r>
              <a:rPr lang="ru-RU" sz="1300" dirty="0" err="1">
                <a:effectLst/>
              </a:rPr>
              <a:t>оқулық</a:t>
            </a:r>
            <a:r>
              <a:rPr lang="ru-RU" sz="1300" dirty="0">
                <a:effectLst/>
              </a:rPr>
              <a:t> </a:t>
            </a:r>
            <a:r>
              <a:rPr lang="ru-RU" sz="1300" dirty="0" err="1">
                <a:effectLst/>
              </a:rPr>
              <a:t>заң</a:t>
            </a:r>
            <a:r>
              <a:rPr lang="ru-RU" sz="1300" dirty="0">
                <a:effectLst/>
              </a:rPr>
              <a:t> </a:t>
            </a:r>
            <a:r>
              <a:rPr lang="ru-RU" sz="1300" dirty="0" err="1">
                <a:effectLst/>
              </a:rPr>
              <a:t>факультетінің</a:t>
            </a:r>
            <a:r>
              <a:rPr lang="ru-RU" sz="1300" dirty="0">
                <a:effectLst/>
              </a:rPr>
              <a:t> </a:t>
            </a:r>
            <a:r>
              <a:rPr lang="ru-RU" sz="1300" dirty="0" err="1">
                <a:effectLst/>
              </a:rPr>
              <a:t>студенттеріне</a:t>
            </a:r>
            <a:r>
              <a:rPr lang="ru-RU" sz="1300" dirty="0">
                <a:effectLst/>
              </a:rPr>
              <a:t>, </a:t>
            </a:r>
            <a:r>
              <a:rPr lang="ru-RU" sz="1300" dirty="0" err="1">
                <a:effectLst/>
              </a:rPr>
              <a:t>халықаралық</a:t>
            </a:r>
            <a:r>
              <a:rPr lang="ru-RU" sz="1300" dirty="0">
                <a:effectLst/>
              </a:rPr>
              <a:t> </a:t>
            </a:r>
            <a:r>
              <a:rPr lang="ru-RU" sz="1300" dirty="0" err="1">
                <a:effectLst/>
              </a:rPr>
              <a:t>құқық</a:t>
            </a:r>
            <a:r>
              <a:rPr lang="ru-RU" sz="1300" dirty="0">
                <a:effectLst/>
              </a:rPr>
              <a:t> </a:t>
            </a:r>
            <a:r>
              <a:rPr lang="ru-RU" sz="1300" dirty="0" err="1">
                <a:effectLst/>
              </a:rPr>
              <a:t>саласын</a:t>
            </a:r>
            <a:r>
              <a:rPr lang="ru-RU" sz="1300" dirty="0">
                <a:effectLst/>
              </a:rPr>
              <a:t> </a:t>
            </a:r>
            <a:r>
              <a:rPr lang="ru-RU" sz="1300" dirty="0" err="1">
                <a:effectLst/>
              </a:rPr>
              <a:t>зерттеуші</a:t>
            </a:r>
            <a:r>
              <a:rPr lang="ru-RU" sz="1300" dirty="0">
                <a:effectLst/>
              </a:rPr>
              <a:t> </a:t>
            </a:r>
            <a:r>
              <a:rPr lang="ru-RU" sz="1300" dirty="0" err="1">
                <a:effectLst/>
              </a:rPr>
              <a:t>мамандар</a:t>
            </a:r>
            <a:r>
              <a:rPr lang="ru-RU" sz="1300" dirty="0">
                <a:effectLst/>
              </a:rPr>
              <a:t> мен </a:t>
            </a:r>
            <a:r>
              <a:rPr lang="ru-RU" sz="1300" dirty="0" err="1">
                <a:effectLst/>
              </a:rPr>
              <a:t>оқытушыларға</a:t>
            </a:r>
            <a:r>
              <a:rPr lang="ru-RU" sz="1300" dirty="0">
                <a:effectLst/>
              </a:rPr>
              <a:t>, </a:t>
            </a:r>
            <a:r>
              <a:rPr lang="ru-RU" sz="1300" dirty="0" err="1">
                <a:effectLst/>
              </a:rPr>
              <a:t>аталған</a:t>
            </a:r>
            <a:r>
              <a:rPr lang="ru-RU" sz="1300" dirty="0">
                <a:effectLst/>
              </a:rPr>
              <a:t> </a:t>
            </a:r>
            <a:r>
              <a:rPr lang="ru-RU" sz="1300" dirty="0" err="1">
                <a:effectLst/>
              </a:rPr>
              <a:t>ғылымға</a:t>
            </a:r>
            <a:r>
              <a:rPr lang="ru-RU" sz="1300" dirty="0">
                <a:effectLst/>
              </a:rPr>
              <a:t> </a:t>
            </a:r>
            <a:r>
              <a:rPr lang="ru-RU" sz="1300" dirty="0" err="1">
                <a:effectLst/>
              </a:rPr>
              <a:t>қызығушылық</a:t>
            </a:r>
            <a:r>
              <a:rPr lang="ru-RU" sz="1300" dirty="0">
                <a:effectLst/>
              </a:rPr>
              <a:t> </a:t>
            </a:r>
            <a:r>
              <a:rPr lang="ru-RU" sz="1300" dirty="0" err="1">
                <a:effectLst/>
              </a:rPr>
              <a:t>танытатын</a:t>
            </a:r>
            <a:r>
              <a:rPr lang="ru-RU" sz="1300" dirty="0">
                <a:effectLst/>
              </a:rPr>
              <a:t> </a:t>
            </a:r>
            <a:r>
              <a:rPr lang="ru-RU" sz="1300" dirty="0" err="1">
                <a:effectLst/>
              </a:rPr>
              <a:t>оқырман</a:t>
            </a:r>
            <a:r>
              <a:rPr lang="ru-RU" sz="1300" dirty="0">
                <a:effectLst/>
              </a:rPr>
              <a:t> </a:t>
            </a:r>
            <a:r>
              <a:rPr lang="ru-RU" sz="1300" dirty="0" err="1">
                <a:effectLst/>
              </a:rPr>
              <a:t>қауымға</a:t>
            </a:r>
            <a:r>
              <a:rPr lang="ru-RU" sz="1300" dirty="0">
                <a:effectLst/>
              </a:rPr>
              <a:t> </a:t>
            </a:r>
            <a:r>
              <a:rPr lang="ru-RU" sz="1300" dirty="0" err="1">
                <a:effectLst/>
              </a:rPr>
              <a:t>арналған</a:t>
            </a:r>
            <a:r>
              <a:rPr lang="ru-RU" sz="1300" dirty="0">
                <a:effectLst/>
              </a:rPr>
              <a:t>.</a:t>
            </a:r>
            <a:br>
              <a:rPr lang="ru-RU" sz="1300" dirty="0">
                <a:effectLst/>
              </a:rPr>
            </a:br>
            <a:endParaRPr lang="ru-RU" sz="1300" dirty="0"/>
          </a:p>
        </p:txBody>
      </p:sp>
      <p:pic>
        <p:nvPicPr>
          <p:cNvPr id="4" name="Объект 3" descr="https://100kitap.kz/uploads/books/38/img_international_law_kz_1556259189.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75856" y="116632"/>
            <a:ext cx="2664296" cy="3384376"/>
          </a:xfrm>
          <a:prstGeom prst="rect">
            <a:avLst/>
          </a:prstGeom>
          <a:noFill/>
          <a:ln>
            <a:noFill/>
          </a:ln>
        </p:spPr>
      </p:pic>
    </p:spTree>
    <p:extLst>
      <p:ext uri="{BB962C8B-B14F-4D97-AF65-F5344CB8AC3E}">
        <p14:creationId xmlns:p14="http://schemas.microsoft.com/office/powerpoint/2010/main" val="3324188563"/>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3284984"/>
            <a:ext cx="8784976" cy="3456384"/>
          </a:xfrm>
        </p:spPr>
        <p:txBody>
          <a:bodyPr/>
          <a:lstStyle/>
          <a:p>
            <a:pPr algn="l"/>
            <a:r>
              <a:rPr lang="ru-RU" sz="1300" dirty="0">
                <a:effectLst/>
              </a:rPr>
              <a:t>Аннотация:</a:t>
            </a:r>
            <a:br>
              <a:rPr lang="ru-RU" sz="1300" dirty="0">
                <a:effectLst/>
              </a:rPr>
            </a:br>
            <a:r>
              <a:rPr lang="ru-RU" sz="1300" dirty="0">
                <a:effectLst/>
              </a:rPr>
              <a:t>Доктор Ларри Алан </a:t>
            </a:r>
            <a:r>
              <a:rPr lang="ru-RU" sz="1300" dirty="0" err="1">
                <a:effectLst/>
              </a:rPr>
              <a:t>ДиМаттеоның</a:t>
            </a:r>
            <a:r>
              <a:rPr lang="ru-RU" sz="1300" dirty="0">
                <a:effectLst/>
              </a:rPr>
              <a:t> бизнес </a:t>
            </a:r>
            <a:r>
              <a:rPr lang="ru-RU" sz="1300" dirty="0" err="1">
                <a:effectLst/>
              </a:rPr>
              <a:t>факультеті</a:t>
            </a:r>
            <a:r>
              <a:rPr lang="ru-RU" sz="1300" dirty="0">
                <a:effectLst/>
              </a:rPr>
              <a:t> </a:t>
            </a:r>
            <a:r>
              <a:rPr lang="ru-RU" sz="1300" dirty="0" err="1">
                <a:effectLst/>
              </a:rPr>
              <a:t>студенттеріне</a:t>
            </a:r>
            <a:r>
              <a:rPr lang="ru-RU" sz="1300" dirty="0">
                <a:effectLst/>
              </a:rPr>
              <a:t> </a:t>
            </a:r>
            <a:r>
              <a:rPr lang="ru-RU" sz="1300" dirty="0" err="1">
                <a:effectLst/>
              </a:rPr>
              <a:t>арналған</a:t>
            </a:r>
            <a:r>
              <a:rPr lang="ru-RU" sz="1300" dirty="0">
                <a:effectLst/>
              </a:rPr>
              <a:t> «</a:t>
            </a:r>
            <a:r>
              <a:rPr lang="ru-RU" sz="1300" dirty="0" err="1">
                <a:effectLst/>
              </a:rPr>
              <a:t>Халықаралық</a:t>
            </a:r>
            <a:r>
              <a:rPr lang="ru-RU" sz="1300" dirty="0">
                <a:effectLst/>
              </a:rPr>
              <a:t> бизнес </a:t>
            </a:r>
            <a:r>
              <a:rPr lang="ru-RU" sz="1300" dirty="0" err="1">
                <a:effectLst/>
              </a:rPr>
              <a:t>құқығы</a:t>
            </a:r>
            <a:r>
              <a:rPr lang="ru-RU" sz="1300" dirty="0">
                <a:effectLst/>
              </a:rPr>
              <a:t> </a:t>
            </a:r>
            <a:r>
              <a:rPr lang="ru-RU" sz="1300" dirty="0" err="1">
                <a:effectLst/>
              </a:rPr>
              <a:t>және</a:t>
            </a:r>
            <a:r>
              <a:rPr lang="ru-RU" sz="1300" dirty="0">
                <a:effectLst/>
              </a:rPr>
              <a:t> </a:t>
            </a:r>
            <a:r>
              <a:rPr lang="ru-RU" sz="1300" dirty="0" err="1">
                <a:effectLst/>
              </a:rPr>
              <a:t>заңнамалық</a:t>
            </a:r>
            <a:r>
              <a:rPr lang="ru-RU" sz="1300" dirty="0">
                <a:effectLst/>
              </a:rPr>
              <a:t> орта: </a:t>
            </a:r>
            <a:r>
              <a:rPr lang="ru-RU" sz="1300" dirty="0" err="1">
                <a:effectLst/>
              </a:rPr>
              <a:t>транзакциялық</a:t>
            </a:r>
            <a:r>
              <a:rPr lang="ru-RU" sz="1300" dirty="0">
                <a:effectLst/>
              </a:rPr>
              <a:t> </a:t>
            </a:r>
            <a:r>
              <a:rPr lang="ru-RU" sz="1300" dirty="0" err="1">
                <a:effectLst/>
              </a:rPr>
              <a:t>тұрғыдан</a:t>
            </a:r>
            <a:r>
              <a:rPr lang="ru-RU" sz="1300" dirty="0">
                <a:effectLst/>
              </a:rPr>
              <a:t> </a:t>
            </a:r>
            <a:r>
              <a:rPr lang="ru-RU" sz="1300" dirty="0" err="1">
                <a:effectLst/>
              </a:rPr>
              <a:t>зерделеу</a:t>
            </a:r>
            <a:r>
              <a:rPr lang="ru-RU" sz="1300" dirty="0">
                <a:effectLst/>
              </a:rPr>
              <a:t>» </a:t>
            </a:r>
            <a:r>
              <a:rPr lang="ru-RU" sz="1300" dirty="0" err="1">
                <a:effectLst/>
              </a:rPr>
              <a:t>оқу</a:t>
            </a:r>
            <a:r>
              <a:rPr lang="ru-RU" sz="1300" dirty="0">
                <a:effectLst/>
              </a:rPr>
              <a:t> </a:t>
            </a:r>
            <a:r>
              <a:rPr lang="ru-RU" sz="1300" dirty="0" err="1">
                <a:effectLst/>
              </a:rPr>
              <a:t>құралының</a:t>
            </a:r>
            <a:r>
              <a:rPr lang="ru-RU" sz="1300" dirty="0">
                <a:effectLst/>
              </a:rPr>
              <a:t> </a:t>
            </a:r>
            <a:r>
              <a:rPr lang="ru-RU" sz="1300" dirty="0" err="1">
                <a:effectLst/>
              </a:rPr>
              <a:t>үшінші</a:t>
            </a:r>
            <a:r>
              <a:rPr lang="ru-RU" sz="1300" dirty="0">
                <a:effectLst/>
              </a:rPr>
              <a:t> </a:t>
            </a:r>
            <a:r>
              <a:rPr lang="ru-RU" sz="1300" dirty="0" err="1">
                <a:effectLst/>
              </a:rPr>
              <a:t>басылымында</a:t>
            </a:r>
            <a:r>
              <a:rPr lang="ru-RU" sz="1300" dirty="0">
                <a:effectLst/>
              </a:rPr>
              <a:t> </a:t>
            </a:r>
            <a:r>
              <a:rPr lang="ru-RU" sz="1300" dirty="0" err="1">
                <a:effectLst/>
              </a:rPr>
              <a:t>халықаралық</a:t>
            </a:r>
            <a:r>
              <a:rPr lang="ru-RU" sz="1300" dirty="0">
                <a:effectLst/>
              </a:rPr>
              <a:t> </a:t>
            </a:r>
            <a:r>
              <a:rPr lang="ru-RU" sz="1300" dirty="0" err="1">
                <a:effectLst/>
              </a:rPr>
              <a:t>деңгейде</a:t>
            </a:r>
            <a:r>
              <a:rPr lang="ru-RU" sz="1300" dirty="0">
                <a:effectLst/>
              </a:rPr>
              <a:t> бизнес </a:t>
            </a:r>
            <a:r>
              <a:rPr lang="ru-RU" sz="1300" dirty="0" err="1">
                <a:effectLst/>
              </a:rPr>
              <a:t>жүргізудің</a:t>
            </a:r>
            <a:r>
              <a:rPr lang="ru-RU" sz="1300" dirty="0">
                <a:effectLst/>
              </a:rPr>
              <a:t> </a:t>
            </a:r>
            <a:r>
              <a:rPr lang="ru-RU" sz="1300" dirty="0" err="1">
                <a:effectLst/>
              </a:rPr>
              <a:t>түрлі</a:t>
            </a:r>
            <a:r>
              <a:rPr lang="ru-RU" sz="1300" dirty="0">
                <a:effectLst/>
              </a:rPr>
              <a:t> </a:t>
            </a:r>
            <a:r>
              <a:rPr lang="ru-RU" sz="1300" dirty="0" err="1">
                <a:effectLst/>
              </a:rPr>
              <a:t>жолдары</a:t>
            </a:r>
            <a:r>
              <a:rPr lang="ru-RU" sz="1300" dirty="0">
                <a:effectLst/>
              </a:rPr>
              <a:t> </a:t>
            </a:r>
            <a:r>
              <a:rPr lang="ru-RU" sz="1300" dirty="0" err="1">
                <a:effectLst/>
              </a:rPr>
              <a:t>жан-жақты</a:t>
            </a:r>
            <a:r>
              <a:rPr lang="ru-RU" sz="1300" dirty="0">
                <a:effectLst/>
              </a:rPr>
              <a:t> </a:t>
            </a:r>
            <a:r>
              <a:rPr lang="ru-RU" sz="1300" dirty="0" err="1">
                <a:effectLst/>
              </a:rPr>
              <a:t>қарастырылады</a:t>
            </a:r>
            <a:r>
              <a:rPr lang="ru-RU" sz="1300" dirty="0">
                <a:effectLst/>
              </a:rPr>
              <a:t>. Импорт пен экспорт, </a:t>
            </a:r>
            <a:r>
              <a:rPr lang="ru-RU" sz="1300" dirty="0" err="1">
                <a:effectLst/>
              </a:rPr>
              <a:t>сауда-саттыққа</a:t>
            </a:r>
            <a:r>
              <a:rPr lang="ru-RU" sz="1300" dirty="0">
                <a:effectLst/>
              </a:rPr>
              <a:t> </a:t>
            </a:r>
            <a:r>
              <a:rPr lang="ru-RU" sz="1300" dirty="0" err="1">
                <a:effectLst/>
              </a:rPr>
              <a:t>қатысты</a:t>
            </a:r>
            <a:r>
              <a:rPr lang="ru-RU" sz="1300" dirty="0">
                <a:effectLst/>
              </a:rPr>
              <a:t> </a:t>
            </a:r>
            <a:r>
              <a:rPr lang="ru-RU" sz="1300" dirty="0" err="1">
                <a:effectLst/>
              </a:rPr>
              <a:t>дауды</a:t>
            </a:r>
            <a:r>
              <a:rPr lang="ru-RU" sz="1300" dirty="0">
                <a:effectLst/>
              </a:rPr>
              <a:t> </a:t>
            </a:r>
            <a:r>
              <a:rPr lang="ru-RU" sz="1300" dirty="0" err="1">
                <a:effectLst/>
              </a:rPr>
              <a:t>шешу</a:t>
            </a:r>
            <a:r>
              <a:rPr lang="ru-RU" sz="1300" dirty="0">
                <a:effectLst/>
              </a:rPr>
              <a:t>, бизнес </a:t>
            </a:r>
            <a:r>
              <a:rPr lang="ru-RU" sz="1300" dirty="0" err="1">
                <a:effectLst/>
              </a:rPr>
              <a:t>транзакцияларына</a:t>
            </a:r>
            <a:r>
              <a:rPr lang="ru-RU" sz="1300" dirty="0">
                <a:effectLst/>
              </a:rPr>
              <a:t> </a:t>
            </a:r>
            <a:r>
              <a:rPr lang="ru-RU" sz="1300" dirty="0" err="1">
                <a:effectLst/>
              </a:rPr>
              <a:t>қатысты</a:t>
            </a:r>
            <a:r>
              <a:rPr lang="ru-RU" sz="1300" dirty="0">
                <a:effectLst/>
              </a:rPr>
              <a:t> </a:t>
            </a:r>
            <a:r>
              <a:rPr lang="ru-RU" sz="1300" dirty="0" err="1">
                <a:effectLst/>
              </a:rPr>
              <a:t>күрделі</a:t>
            </a:r>
            <a:r>
              <a:rPr lang="ru-RU" sz="1300" dirty="0">
                <a:effectLst/>
              </a:rPr>
              <a:t> </a:t>
            </a:r>
            <a:r>
              <a:rPr lang="ru-RU" sz="1300" dirty="0" err="1">
                <a:effectLst/>
              </a:rPr>
              <a:t>мәселелер</a:t>
            </a:r>
            <a:r>
              <a:rPr lang="ru-RU" sz="1300" dirty="0">
                <a:effectLst/>
              </a:rPr>
              <a:t>, </a:t>
            </a:r>
            <a:r>
              <a:rPr lang="ru-RU" sz="1300" dirty="0" err="1">
                <a:effectLst/>
              </a:rPr>
              <a:t>халықаралық</a:t>
            </a:r>
            <a:r>
              <a:rPr lang="ru-RU" sz="1300" dirty="0">
                <a:effectLst/>
              </a:rPr>
              <a:t> </a:t>
            </a:r>
            <a:r>
              <a:rPr lang="ru-RU" sz="1300" dirty="0" err="1">
                <a:effectLst/>
              </a:rPr>
              <a:t>деңгейде</a:t>
            </a:r>
            <a:r>
              <a:rPr lang="ru-RU" sz="1300" dirty="0">
                <a:effectLst/>
              </a:rPr>
              <a:t> бизнес </a:t>
            </a:r>
            <a:r>
              <a:rPr lang="ru-RU" sz="1300" dirty="0" err="1">
                <a:effectLst/>
              </a:rPr>
              <a:t>жүргізудің</a:t>
            </a:r>
            <a:r>
              <a:rPr lang="ru-RU" sz="1300" dirty="0">
                <a:effectLst/>
              </a:rPr>
              <a:t> </a:t>
            </a:r>
            <a:r>
              <a:rPr lang="ru-RU" sz="1300" dirty="0" err="1">
                <a:effectLst/>
              </a:rPr>
              <a:t>құқықтық</a:t>
            </a:r>
            <a:r>
              <a:rPr lang="ru-RU" sz="1300" dirty="0">
                <a:effectLst/>
              </a:rPr>
              <a:t> </a:t>
            </a:r>
            <a:r>
              <a:rPr lang="ru-RU" sz="1300" dirty="0" err="1">
                <a:effectLst/>
              </a:rPr>
              <a:t>принциптері</a:t>
            </a:r>
            <a:r>
              <a:rPr lang="ru-RU" sz="1300" dirty="0">
                <a:effectLst/>
              </a:rPr>
              <a:t> </a:t>
            </a:r>
            <a:r>
              <a:rPr lang="ru-RU" sz="1300" dirty="0" err="1">
                <a:effectLst/>
              </a:rPr>
              <a:t>жүйе-жүйесімен</a:t>
            </a:r>
            <a:r>
              <a:rPr lang="ru-RU" sz="1300" dirty="0">
                <a:effectLst/>
              </a:rPr>
              <a:t> </a:t>
            </a:r>
            <a:r>
              <a:rPr lang="ru-RU" sz="1300" dirty="0" err="1">
                <a:effectLst/>
              </a:rPr>
              <a:t>баяндалады</a:t>
            </a:r>
            <a:r>
              <a:rPr lang="ru-RU" sz="1300" dirty="0">
                <a:effectLst/>
              </a:rPr>
              <a:t>. </a:t>
            </a:r>
            <a:r>
              <a:rPr lang="ru-RU" sz="1300" dirty="0" err="1">
                <a:effectLst/>
              </a:rPr>
              <a:t>Сондай-ақ</a:t>
            </a:r>
            <a:r>
              <a:rPr lang="ru-RU" sz="1300" dirty="0">
                <a:effectLst/>
              </a:rPr>
              <a:t>, </a:t>
            </a:r>
            <a:r>
              <a:rPr lang="ru-RU" sz="1300" dirty="0" err="1">
                <a:effectLst/>
              </a:rPr>
              <a:t>бұл</a:t>
            </a:r>
            <a:r>
              <a:rPr lang="ru-RU" sz="1300" dirty="0">
                <a:effectLst/>
              </a:rPr>
              <a:t> </a:t>
            </a:r>
            <a:r>
              <a:rPr lang="ru-RU" sz="1300" dirty="0" err="1">
                <a:effectLst/>
              </a:rPr>
              <a:t>еңбекте</a:t>
            </a:r>
            <a:r>
              <a:rPr lang="ru-RU" sz="1300" dirty="0">
                <a:effectLst/>
              </a:rPr>
              <a:t> </a:t>
            </a:r>
            <a:r>
              <a:rPr lang="ru-RU" sz="1300" dirty="0" err="1">
                <a:effectLst/>
              </a:rPr>
              <a:t>халықаралық</a:t>
            </a:r>
            <a:r>
              <a:rPr lang="ru-RU" sz="1300" dirty="0">
                <a:effectLst/>
              </a:rPr>
              <a:t> </a:t>
            </a:r>
            <a:r>
              <a:rPr lang="ru-RU" sz="1300" dirty="0" err="1">
                <a:effectLst/>
              </a:rPr>
              <a:t>деңгейде</a:t>
            </a:r>
            <a:r>
              <a:rPr lang="ru-RU" sz="1300" dirty="0">
                <a:effectLst/>
              </a:rPr>
              <a:t> бизнес </a:t>
            </a:r>
            <a:r>
              <a:rPr lang="ru-RU" sz="1300" dirty="0" err="1">
                <a:effectLst/>
              </a:rPr>
              <a:t>жүргізудің</a:t>
            </a:r>
            <a:r>
              <a:rPr lang="ru-RU" sz="1300" dirty="0">
                <a:effectLst/>
              </a:rPr>
              <a:t> </a:t>
            </a:r>
            <a:r>
              <a:rPr lang="ru-RU" sz="1300" dirty="0" err="1">
                <a:effectLst/>
              </a:rPr>
              <a:t>түрлі</a:t>
            </a:r>
            <a:r>
              <a:rPr lang="ru-RU" sz="1300" dirty="0">
                <a:effectLst/>
              </a:rPr>
              <a:t> </a:t>
            </a:r>
            <a:r>
              <a:rPr lang="ru-RU" sz="1300" dirty="0" err="1">
                <a:effectLst/>
              </a:rPr>
              <a:t>тәуекелдері</a:t>
            </a:r>
            <a:r>
              <a:rPr lang="ru-RU" sz="1300" dirty="0">
                <a:effectLst/>
              </a:rPr>
              <a:t> (</a:t>
            </a:r>
            <a:r>
              <a:rPr lang="ru-RU" sz="1300" dirty="0" err="1">
                <a:effectLst/>
              </a:rPr>
              <a:t>валюталық</a:t>
            </a:r>
            <a:r>
              <a:rPr lang="ru-RU" sz="1300" dirty="0">
                <a:effectLst/>
              </a:rPr>
              <a:t>, </a:t>
            </a:r>
            <a:r>
              <a:rPr lang="ru-RU" sz="1300" dirty="0" err="1">
                <a:effectLst/>
              </a:rPr>
              <a:t>құқықтық</a:t>
            </a:r>
            <a:r>
              <a:rPr lang="ru-RU" sz="1300" dirty="0">
                <a:effectLst/>
              </a:rPr>
              <a:t>, </a:t>
            </a:r>
            <a:r>
              <a:rPr lang="ru-RU" sz="1300" dirty="0" err="1">
                <a:effectLst/>
              </a:rPr>
              <a:t>қаржы</a:t>
            </a:r>
            <a:r>
              <a:rPr lang="ru-RU" sz="1300" dirty="0">
                <a:effectLst/>
              </a:rPr>
              <a:t>- </a:t>
            </a:r>
            <a:r>
              <a:rPr lang="ru-RU" sz="1300" dirty="0" err="1">
                <a:effectLst/>
              </a:rPr>
              <a:t>лық</a:t>
            </a:r>
            <a:r>
              <a:rPr lang="ru-RU" sz="1300" dirty="0">
                <a:effectLst/>
              </a:rPr>
              <a:t> </a:t>
            </a:r>
            <a:r>
              <a:rPr lang="ru-RU" sz="1300" dirty="0" err="1">
                <a:effectLst/>
              </a:rPr>
              <a:t>т.б</a:t>
            </a:r>
            <a:r>
              <a:rPr lang="ru-RU" sz="1300" dirty="0">
                <a:effectLst/>
              </a:rPr>
              <a:t>.) мен </a:t>
            </a:r>
            <a:r>
              <a:rPr lang="ru-RU" sz="1300" dirty="0" err="1">
                <a:effectLst/>
              </a:rPr>
              <a:t>стратегиялары</a:t>
            </a:r>
            <a:r>
              <a:rPr lang="ru-RU" sz="1300" dirty="0">
                <a:effectLst/>
              </a:rPr>
              <a:t> (</a:t>
            </a:r>
            <a:r>
              <a:rPr lang="ru-RU" sz="1300" dirty="0" err="1">
                <a:effectLst/>
              </a:rPr>
              <a:t>делдалдардың</a:t>
            </a:r>
            <a:r>
              <a:rPr lang="ru-RU" sz="1300" dirty="0">
                <a:effectLst/>
              </a:rPr>
              <a:t> </a:t>
            </a:r>
            <a:r>
              <a:rPr lang="ru-RU" sz="1300" dirty="0" err="1">
                <a:effectLst/>
              </a:rPr>
              <a:t>қызметін</a:t>
            </a:r>
            <a:r>
              <a:rPr lang="ru-RU" sz="1300" dirty="0">
                <a:effectLst/>
              </a:rPr>
              <a:t> </a:t>
            </a:r>
            <a:r>
              <a:rPr lang="ru-RU" sz="1300" dirty="0" err="1">
                <a:effectLst/>
              </a:rPr>
              <a:t>пайдалану</a:t>
            </a:r>
            <a:r>
              <a:rPr lang="ru-RU" sz="1300" dirty="0">
                <a:effectLst/>
              </a:rPr>
              <a:t>, </a:t>
            </a:r>
            <a:r>
              <a:rPr lang="ru-RU" sz="1300" dirty="0" err="1">
                <a:effectLst/>
              </a:rPr>
              <a:t>халықаралық</a:t>
            </a:r>
            <a:r>
              <a:rPr lang="ru-RU" sz="1300" dirty="0">
                <a:effectLst/>
              </a:rPr>
              <a:t> </a:t>
            </a:r>
            <a:r>
              <a:rPr lang="ru-RU" sz="1300" dirty="0" err="1">
                <a:effectLst/>
              </a:rPr>
              <a:t>банктермен</a:t>
            </a:r>
            <a:r>
              <a:rPr lang="ru-RU" sz="1300" dirty="0">
                <a:effectLst/>
              </a:rPr>
              <a:t> </a:t>
            </a:r>
            <a:r>
              <a:rPr lang="ru-RU" sz="1300" dirty="0" err="1">
                <a:effectLst/>
              </a:rPr>
              <a:t>бірлесе</a:t>
            </a:r>
            <a:r>
              <a:rPr lang="ru-RU" sz="1300" dirty="0">
                <a:effectLst/>
              </a:rPr>
              <a:t> </a:t>
            </a:r>
            <a:r>
              <a:rPr lang="ru-RU" sz="1300" dirty="0" err="1">
                <a:effectLst/>
              </a:rPr>
              <a:t>жұмыс</a:t>
            </a:r>
            <a:r>
              <a:rPr lang="ru-RU" sz="1300" dirty="0">
                <a:effectLst/>
              </a:rPr>
              <a:t> </a:t>
            </a:r>
            <a:r>
              <a:rPr lang="ru-RU" sz="1300" dirty="0" err="1">
                <a:effectLst/>
              </a:rPr>
              <a:t>істей</a:t>
            </a:r>
            <a:r>
              <a:rPr lang="ru-RU" sz="1300" dirty="0">
                <a:effectLst/>
              </a:rPr>
              <a:t> </a:t>
            </a:r>
            <a:r>
              <a:rPr lang="ru-RU" sz="1300" dirty="0" err="1">
                <a:effectLst/>
              </a:rPr>
              <a:t>білу</a:t>
            </a:r>
            <a:r>
              <a:rPr lang="ru-RU" sz="1300" dirty="0">
                <a:effectLst/>
              </a:rPr>
              <a:t>, </a:t>
            </a:r>
            <a:r>
              <a:rPr lang="ru-RU" sz="1300" dirty="0" err="1">
                <a:effectLst/>
              </a:rPr>
              <a:t>тікелей</a:t>
            </a:r>
            <a:r>
              <a:rPr lang="ru-RU" sz="1300" dirty="0">
                <a:effectLst/>
              </a:rPr>
              <a:t> </a:t>
            </a:r>
            <a:r>
              <a:rPr lang="ru-RU" sz="1300" dirty="0" err="1">
                <a:effectLst/>
              </a:rPr>
              <a:t>шетелдік</a:t>
            </a:r>
            <a:r>
              <a:rPr lang="ru-RU" sz="1300" dirty="0">
                <a:effectLst/>
              </a:rPr>
              <a:t> инвестиция, </a:t>
            </a:r>
            <a:r>
              <a:rPr lang="ru-RU" sz="1300" dirty="0" err="1">
                <a:effectLst/>
              </a:rPr>
              <a:t>контрсауда</a:t>
            </a:r>
            <a:r>
              <a:rPr lang="ru-RU" sz="1300" dirty="0">
                <a:effectLst/>
              </a:rPr>
              <a:t> </a:t>
            </a:r>
            <a:r>
              <a:rPr lang="ru-RU" sz="1300" dirty="0" err="1">
                <a:effectLst/>
              </a:rPr>
              <a:t>және</a:t>
            </a:r>
            <a:r>
              <a:rPr lang="ru-RU" sz="1300" dirty="0">
                <a:effectLst/>
              </a:rPr>
              <a:t> </a:t>
            </a:r>
            <a:r>
              <a:rPr lang="ru-RU" sz="1300" dirty="0" err="1">
                <a:effectLst/>
              </a:rPr>
              <a:t>халықаралық</a:t>
            </a:r>
            <a:r>
              <a:rPr lang="ru-RU" sz="1300" dirty="0">
                <a:effectLst/>
              </a:rPr>
              <a:t> </a:t>
            </a:r>
            <a:r>
              <a:rPr lang="ru-RU" sz="1300" dirty="0" err="1">
                <a:effectLst/>
              </a:rPr>
              <a:t>сатып</a:t>
            </a:r>
            <a:r>
              <a:rPr lang="ru-RU" sz="1300" dirty="0">
                <a:effectLst/>
              </a:rPr>
              <a:t> </a:t>
            </a:r>
            <a:r>
              <a:rPr lang="ru-RU" sz="1300" dirty="0" err="1">
                <a:effectLst/>
              </a:rPr>
              <a:t>алу-сату</a:t>
            </a:r>
            <a:r>
              <a:rPr lang="ru-RU" sz="1300" dirty="0">
                <a:effectLst/>
              </a:rPr>
              <a:t> </a:t>
            </a:r>
            <a:r>
              <a:rPr lang="ru-RU" sz="1300" dirty="0" err="1">
                <a:effectLst/>
              </a:rPr>
              <a:t>келісімшарттарын</a:t>
            </a:r>
            <a:r>
              <a:rPr lang="ru-RU" sz="1300" dirty="0">
                <a:effectLst/>
              </a:rPr>
              <a:t> </a:t>
            </a:r>
            <a:r>
              <a:rPr lang="ru-RU" sz="1300" dirty="0" err="1">
                <a:effectLst/>
              </a:rPr>
              <a:t>жасау</a:t>
            </a:r>
            <a:r>
              <a:rPr lang="ru-RU" sz="1300" dirty="0">
                <a:effectLst/>
              </a:rPr>
              <a:t> </a:t>
            </a:r>
            <a:r>
              <a:rPr lang="ru-RU" sz="1300" dirty="0" err="1">
                <a:effectLst/>
              </a:rPr>
              <a:t>т.б</a:t>
            </a:r>
            <a:r>
              <a:rPr lang="ru-RU" sz="1300" dirty="0">
                <a:effectLst/>
              </a:rPr>
              <a:t>.) </a:t>
            </a:r>
            <a:r>
              <a:rPr lang="ru-RU" sz="1300" dirty="0" err="1">
                <a:effectLst/>
              </a:rPr>
              <a:t>кәсіби</a:t>
            </a:r>
            <a:r>
              <a:rPr lang="ru-RU" sz="1300" dirty="0">
                <a:effectLst/>
              </a:rPr>
              <a:t> </a:t>
            </a:r>
            <a:r>
              <a:rPr lang="ru-RU" sz="1300" dirty="0" err="1">
                <a:effectLst/>
              </a:rPr>
              <a:t>һәм</a:t>
            </a:r>
            <a:r>
              <a:rPr lang="ru-RU" sz="1300" dirty="0">
                <a:effectLst/>
              </a:rPr>
              <a:t> </a:t>
            </a:r>
            <a:r>
              <a:rPr lang="ru-RU" sz="1300" dirty="0" err="1">
                <a:effectLst/>
              </a:rPr>
              <a:t>ғылыми</a:t>
            </a:r>
            <a:r>
              <a:rPr lang="ru-RU" sz="1300" dirty="0">
                <a:effectLst/>
              </a:rPr>
              <a:t> </a:t>
            </a:r>
            <a:r>
              <a:rPr lang="ru-RU" sz="1300" dirty="0" err="1">
                <a:effectLst/>
              </a:rPr>
              <a:t>тұрғыдан</a:t>
            </a:r>
            <a:r>
              <a:rPr lang="ru-RU" sz="1300" dirty="0">
                <a:effectLst/>
              </a:rPr>
              <a:t> </a:t>
            </a:r>
            <a:r>
              <a:rPr lang="ru-RU" sz="1300" dirty="0" err="1">
                <a:effectLst/>
              </a:rPr>
              <a:t>сараланып</a:t>
            </a:r>
            <a:r>
              <a:rPr lang="ru-RU" sz="1300" dirty="0">
                <a:effectLst/>
              </a:rPr>
              <a:t>, </a:t>
            </a:r>
            <a:r>
              <a:rPr lang="ru-RU" sz="1300" dirty="0" err="1">
                <a:effectLst/>
              </a:rPr>
              <a:t>екшеп</a:t>
            </a:r>
            <a:r>
              <a:rPr lang="ru-RU" sz="1300" dirty="0">
                <a:effectLst/>
              </a:rPr>
              <a:t> </a:t>
            </a:r>
            <a:r>
              <a:rPr lang="ru-RU" sz="1300" dirty="0" err="1">
                <a:effectLst/>
              </a:rPr>
              <a:t>көрсетіліп</a:t>
            </a:r>
            <a:r>
              <a:rPr lang="ru-RU" sz="1300" dirty="0">
                <a:effectLst/>
              </a:rPr>
              <a:t>, </a:t>
            </a:r>
            <a:r>
              <a:rPr lang="ru-RU" sz="1300" dirty="0" err="1">
                <a:effectLst/>
              </a:rPr>
              <a:t>деректер</a:t>
            </a:r>
            <a:r>
              <a:rPr lang="ru-RU" sz="1300" dirty="0">
                <a:effectLst/>
              </a:rPr>
              <a:t> де </a:t>
            </a:r>
            <a:r>
              <a:rPr lang="ru-RU" sz="1300" dirty="0" err="1">
                <a:effectLst/>
              </a:rPr>
              <a:t>молынан</a:t>
            </a:r>
            <a:r>
              <a:rPr lang="ru-RU" sz="1300" dirty="0">
                <a:effectLst/>
              </a:rPr>
              <a:t> </a:t>
            </a:r>
            <a:r>
              <a:rPr lang="ru-RU" sz="1300" dirty="0" err="1">
                <a:effectLst/>
              </a:rPr>
              <a:t>келтіріледі</a:t>
            </a:r>
            <a:r>
              <a:rPr lang="ru-RU" sz="1300" dirty="0">
                <a:effectLst/>
              </a:rPr>
              <a:t>. </a:t>
            </a:r>
            <a:r>
              <a:rPr lang="ru-RU" sz="1300" dirty="0" err="1">
                <a:effectLst/>
              </a:rPr>
              <a:t>Бұл</a:t>
            </a:r>
            <a:r>
              <a:rPr lang="ru-RU" sz="1300" dirty="0">
                <a:effectLst/>
              </a:rPr>
              <a:t> </a:t>
            </a:r>
            <a:r>
              <a:rPr lang="ru-RU" sz="1300" dirty="0" err="1">
                <a:effectLst/>
              </a:rPr>
              <a:t>кітап</a:t>
            </a:r>
            <a:r>
              <a:rPr lang="ru-RU" sz="1300" dirty="0">
                <a:effectLst/>
              </a:rPr>
              <a:t> </a:t>
            </a:r>
            <a:r>
              <a:rPr lang="ru-RU" sz="1300" dirty="0" err="1">
                <a:effectLst/>
              </a:rPr>
              <a:t>болашақ</a:t>
            </a:r>
            <a:r>
              <a:rPr lang="ru-RU" sz="1300" dirty="0">
                <a:effectLst/>
              </a:rPr>
              <a:t> </a:t>
            </a:r>
            <a:r>
              <a:rPr lang="ru-RU" sz="1300" dirty="0" err="1">
                <a:effectLst/>
              </a:rPr>
              <a:t>кәсіпкерлер</a:t>
            </a:r>
            <a:r>
              <a:rPr lang="ru-RU" sz="1300" dirty="0">
                <a:effectLst/>
              </a:rPr>
              <a:t> мен </a:t>
            </a:r>
            <a:r>
              <a:rPr lang="ru-RU" sz="1300" dirty="0" err="1">
                <a:effectLst/>
              </a:rPr>
              <a:t>заңгерлерге</a:t>
            </a:r>
            <a:r>
              <a:rPr lang="ru-RU" sz="1300" dirty="0">
                <a:effectLst/>
              </a:rPr>
              <a:t> </a:t>
            </a:r>
            <a:r>
              <a:rPr lang="ru-RU" sz="1300" dirty="0" err="1">
                <a:effectLst/>
              </a:rPr>
              <a:t>ғана</a:t>
            </a:r>
            <a:r>
              <a:rPr lang="ru-RU" sz="1300" dirty="0">
                <a:effectLst/>
              </a:rPr>
              <a:t> </a:t>
            </a:r>
            <a:r>
              <a:rPr lang="ru-RU" sz="1300" dirty="0" err="1">
                <a:effectLst/>
              </a:rPr>
              <a:t>емес</a:t>
            </a:r>
            <a:r>
              <a:rPr lang="ru-RU" sz="1300" dirty="0">
                <a:effectLst/>
              </a:rPr>
              <a:t>, </a:t>
            </a:r>
            <a:r>
              <a:rPr lang="ru-RU" sz="1300" dirty="0" err="1">
                <a:effectLst/>
              </a:rPr>
              <a:t>сонымен</a:t>
            </a:r>
            <a:r>
              <a:rPr lang="ru-RU" sz="1300" dirty="0">
                <a:effectLst/>
              </a:rPr>
              <a:t> </a:t>
            </a:r>
            <a:r>
              <a:rPr lang="ru-RU" sz="1300" dirty="0" err="1">
                <a:effectLst/>
              </a:rPr>
              <a:t>бірге</a:t>
            </a:r>
            <a:r>
              <a:rPr lang="ru-RU" sz="1300" dirty="0">
                <a:effectLst/>
              </a:rPr>
              <a:t> </a:t>
            </a:r>
            <a:r>
              <a:rPr lang="ru-RU" sz="1300" dirty="0" err="1">
                <a:effectLst/>
              </a:rPr>
              <a:t>халықаралық</a:t>
            </a:r>
            <a:r>
              <a:rPr lang="ru-RU" sz="1300" dirty="0">
                <a:effectLst/>
              </a:rPr>
              <a:t> </a:t>
            </a:r>
            <a:r>
              <a:rPr lang="ru-RU" sz="1300" dirty="0" err="1">
                <a:effectLst/>
              </a:rPr>
              <a:t>сауда-саттық</a:t>
            </a:r>
            <a:r>
              <a:rPr lang="ru-RU" sz="1300" dirty="0">
                <a:effectLst/>
              </a:rPr>
              <a:t> </a:t>
            </a:r>
            <a:r>
              <a:rPr lang="ru-RU" sz="1300" dirty="0" err="1">
                <a:effectLst/>
              </a:rPr>
              <a:t>мәселелеріне</a:t>
            </a:r>
            <a:r>
              <a:rPr lang="ru-RU" sz="1300" dirty="0">
                <a:effectLst/>
              </a:rPr>
              <a:t> </a:t>
            </a:r>
            <a:r>
              <a:rPr lang="ru-RU" sz="1300" dirty="0" err="1">
                <a:effectLst/>
              </a:rPr>
              <a:t>қызығушылық</a:t>
            </a:r>
            <a:r>
              <a:rPr lang="ru-RU" sz="1300" dirty="0">
                <a:effectLst/>
              </a:rPr>
              <a:t> </a:t>
            </a:r>
            <a:r>
              <a:rPr lang="ru-RU" sz="1300" dirty="0" err="1">
                <a:effectLst/>
              </a:rPr>
              <a:t>танытатын</a:t>
            </a:r>
            <a:r>
              <a:rPr lang="ru-RU" sz="1300" dirty="0">
                <a:effectLst/>
              </a:rPr>
              <a:t> </a:t>
            </a:r>
            <a:r>
              <a:rPr lang="ru-RU" sz="1300" dirty="0" err="1">
                <a:effectLst/>
              </a:rPr>
              <a:t>оқырманға</a:t>
            </a:r>
            <a:r>
              <a:rPr lang="ru-RU" sz="1300" dirty="0">
                <a:effectLst/>
              </a:rPr>
              <a:t> </a:t>
            </a:r>
            <a:r>
              <a:rPr lang="ru-RU" sz="1300" dirty="0" err="1">
                <a:effectLst/>
              </a:rPr>
              <a:t>пайдалы</a:t>
            </a:r>
            <a:r>
              <a:rPr lang="ru-RU" sz="1300" dirty="0">
                <a:effectLst/>
              </a:rPr>
              <a:t>. «</a:t>
            </a:r>
            <a:r>
              <a:rPr lang="ru-RU" sz="1300" dirty="0" err="1">
                <a:effectLst/>
              </a:rPr>
              <a:t>Халықаралық</a:t>
            </a:r>
            <a:r>
              <a:rPr lang="ru-RU" sz="1300" dirty="0">
                <a:effectLst/>
              </a:rPr>
              <a:t> бизнес </a:t>
            </a:r>
            <a:r>
              <a:rPr lang="ru-RU" sz="1300" dirty="0" err="1">
                <a:effectLst/>
              </a:rPr>
              <a:t>құқығы</a:t>
            </a:r>
            <a:r>
              <a:rPr lang="ru-RU" sz="1300" dirty="0">
                <a:effectLst/>
              </a:rPr>
              <a:t> </a:t>
            </a:r>
            <a:r>
              <a:rPr lang="ru-RU" sz="1300" dirty="0" err="1">
                <a:effectLst/>
              </a:rPr>
              <a:t>және</a:t>
            </a:r>
            <a:r>
              <a:rPr lang="ru-RU" sz="1300" dirty="0">
                <a:effectLst/>
              </a:rPr>
              <a:t> </a:t>
            </a:r>
            <a:r>
              <a:rPr lang="ru-RU" sz="1300" dirty="0" err="1">
                <a:effectLst/>
              </a:rPr>
              <a:t>заңнамалық</a:t>
            </a:r>
            <a:r>
              <a:rPr lang="ru-RU" sz="1300" dirty="0">
                <a:effectLst/>
              </a:rPr>
              <a:t> орта» </a:t>
            </a:r>
            <a:r>
              <a:rPr lang="ru-RU" sz="1300" dirty="0" err="1">
                <a:effectLst/>
              </a:rPr>
              <a:t>оқулығы</a:t>
            </a:r>
            <a:r>
              <a:rPr lang="ru-RU" sz="1300" dirty="0">
                <a:effectLst/>
              </a:rPr>
              <a:t> бизнес </a:t>
            </a:r>
            <a:r>
              <a:rPr lang="ru-RU" sz="1300" dirty="0" err="1">
                <a:effectLst/>
              </a:rPr>
              <a:t>факультеті</a:t>
            </a:r>
            <a:r>
              <a:rPr lang="ru-RU" sz="1300" dirty="0">
                <a:effectLst/>
              </a:rPr>
              <a:t> </a:t>
            </a:r>
            <a:r>
              <a:rPr lang="ru-RU" sz="1300" dirty="0" err="1">
                <a:effectLst/>
              </a:rPr>
              <a:t>студенттерінің</a:t>
            </a:r>
            <a:r>
              <a:rPr lang="ru-RU" sz="1300" dirty="0">
                <a:effectLst/>
              </a:rPr>
              <a:t> </a:t>
            </a:r>
            <a:r>
              <a:rPr lang="ru-RU" sz="1300" dirty="0" err="1">
                <a:effectLst/>
              </a:rPr>
              <a:t>халықаралық</a:t>
            </a:r>
            <a:r>
              <a:rPr lang="ru-RU" sz="1300" dirty="0">
                <a:effectLst/>
              </a:rPr>
              <a:t> </a:t>
            </a:r>
            <a:r>
              <a:rPr lang="ru-RU" sz="1300" dirty="0" err="1">
                <a:effectLst/>
              </a:rPr>
              <a:t>деңгейде</a:t>
            </a:r>
            <a:r>
              <a:rPr lang="ru-RU" sz="1300" dirty="0">
                <a:effectLst/>
              </a:rPr>
              <a:t> бизнес </a:t>
            </a:r>
            <a:r>
              <a:rPr lang="ru-RU" sz="1300" dirty="0" err="1">
                <a:effectLst/>
              </a:rPr>
              <a:t>жүргізуді</a:t>
            </a:r>
            <a:r>
              <a:rPr lang="ru-RU" sz="1300" dirty="0">
                <a:effectLst/>
              </a:rPr>
              <a:t> </a:t>
            </a:r>
            <a:r>
              <a:rPr lang="ru-RU" sz="1300" dirty="0" err="1">
                <a:effectLst/>
              </a:rPr>
              <a:t>реттейтін</a:t>
            </a:r>
            <a:r>
              <a:rPr lang="ru-RU" sz="1300" dirty="0">
                <a:effectLst/>
              </a:rPr>
              <a:t> </a:t>
            </a:r>
            <a:r>
              <a:rPr lang="ru-RU" sz="1300" dirty="0" err="1">
                <a:effectLst/>
              </a:rPr>
              <a:t>құқықтық</a:t>
            </a:r>
            <a:r>
              <a:rPr lang="ru-RU" sz="1300" dirty="0">
                <a:effectLst/>
              </a:rPr>
              <a:t> </a:t>
            </a:r>
            <a:r>
              <a:rPr lang="ru-RU" sz="1300" dirty="0" err="1">
                <a:effectLst/>
              </a:rPr>
              <a:t>прициптерді</a:t>
            </a:r>
            <a:r>
              <a:rPr lang="ru-RU" sz="1300" dirty="0">
                <a:effectLst/>
              </a:rPr>
              <a:t> </a:t>
            </a:r>
            <a:r>
              <a:rPr lang="ru-RU" sz="1300" dirty="0" err="1">
                <a:effectLst/>
              </a:rPr>
              <a:t>түсінуіне</a:t>
            </a:r>
            <a:r>
              <a:rPr lang="ru-RU" sz="1300" dirty="0">
                <a:effectLst/>
              </a:rPr>
              <a:t> </a:t>
            </a:r>
            <a:r>
              <a:rPr lang="ru-RU" sz="1300" dirty="0" err="1">
                <a:effectLst/>
              </a:rPr>
              <a:t>жол</a:t>
            </a:r>
            <a:r>
              <a:rPr lang="ru-RU" sz="1300" dirty="0">
                <a:effectLst/>
              </a:rPr>
              <a:t> </a:t>
            </a:r>
            <a:r>
              <a:rPr lang="ru-RU" sz="1300" dirty="0" err="1">
                <a:effectLst/>
              </a:rPr>
              <a:t>ашады</a:t>
            </a:r>
            <a:r>
              <a:rPr lang="ru-RU" sz="1300" dirty="0">
                <a:effectLst/>
              </a:rPr>
              <a:t>. </a:t>
            </a:r>
            <a:r>
              <a:rPr lang="ru-RU" sz="1300" dirty="0" err="1">
                <a:effectLst/>
              </a:rPr>
              <a:t>Бұл</a:t>
            </a:r>
            <a:r>
              <a:rPr lang="ru-RU" sz="1300" dirty="0">
                <a:effectLst/>
              </a:rPr>
              <a:t> </a:t>
            </a:r>
            <a:r>
              <a:rPr lang="ru-RU" sz="1300" dirty="0" err="1">
                <a:effectLst/>
              </a:rPr>
              <a:t>кітап</a:t>
            </a:r>
            <a:r>
              <a:rPr lang="ru-RU" sz="1300" dirty="0">
                <a:effectLst/>
              </a:rPr>
              <a:t> </a:t>
            </a:r>
            <a:r>
              <a:rPr lang="ru-RU" sz="1300" dirty="0" err="1">
                <a:effectLst/>
              </a:rPr>
              <a:t>заңның</a:t>
            </a:r>
            <a:r>
              <a:rPr lang="ru-RU" sz="1300" dirty="0">
                <a:effectLst/>
              </a:rPr>
              <a:t> </a:t>
            </a:r>
            <a:r>
              <a:rPr lang="ru-RU" sz="1300" dirty="0" err="1">
                <a:effectLst/>
              </a:rPr>
              <a:t>сақталуы</a:t>
            </a:r>
            <a:r>
              <a:rPr lang="ru-RU" sz="1300" dirty="0">
                <a:effectLst/>
              </a:rPr>
              <a:t> </a:t>
            </a:r>
            <a:r>
              <a:rPr lang="ru-RU" sz="1300" dirty="0" err="1">
                <a:effectLst/>
              </a:rPr>
              <a:t>ғана</a:t>
            </a:r>
            <a:r>
              <a:rPr lang="ru-RU" sz="1300" dirty="0">
                <a:effectLst/>
              </a:rPr>
              <a:t> </a:t>
            </a:r>
            <a:r>
              <a:rPr lang="ru-RU" sz="1300" dirty="0" err="1">
                <a:effectLst/>
              </a:rPr>
              <a:t>емес</a:t>
            </a:r>
            <a:r>
              <a:rPr lang="ru-RU" sz="1300" dirty="0">
                <a:effectLst/>
              </a:rPr>
              <a:t>, </a:t>
            </a:r>
            <a:r>
              <a:rPr lang="ru-RU" sz="1300" dirty="0" err="1">
                <a:effectLst/>
              </a:rPr>
              <a:t>сонымен</a:t>
            </a:r>
            <a:r>
              <a:rPr lang="ru-RU" sz="1300" dirty="0">
                <a:effectLst/>
              </a:rPr>
              <a:t> </a:t>
            </a:r>
            <a:r>
              <a:rPr lang="ru-RU" sz="1300" dirty="0" err="1">
                <a:effectLst/>
              </a:rPr>
              <a:t>қатар</a:t>
            </a:r>
            <a:r>
              <a:rPr lang="ru-RU" sz="1300" dirty="0">
                <a:effectLst/>
              </a:rPr>
              <a:t>, </a:t>
            </a:r>
            <a:r>
              <a:rPr lang="ru-RU" sz="1300" dirty="0" err="1">
                <a:effectLst/>
              </a:rPr>
              <a:t>пайда</a:t>
            </a:r>
            <a:r>
              <a:rPr lang="ru-RU" sz="1300" dirty="0">
                <a:effectLst/>
              </a:rPr>
              <a:t> </a:t>
            </a:r>
            <a:r>
              <a:rPr lang="ru-RU" sz="1300" dirty="0" err="1">
                <a:effectLst/>
              </a:rPr>
              <a:t>және</a:t>
            </a:r>
            <a:r>
              <a:rPr lang="ru-RU" sz="1300" dirty="0">
                <a:effectLst/>
              </a:rPr>
              <a:t> </a:t>
            </a:r>
            <a:r>
              <a:rPr lang="ru-RU" sz="1300" dirty="0" err="1">
                <a:effectLst/>
              </a:rPr>
              <a:t>бәсекелік</a:t>
            </a:r>
            <a:r>
              <a:rPr lang="ru-RU" sz="1300" dirty="0">
                <a:effectLst/>
              </a:rPr>
              <a:t> </a:t>
            </a:r>
            <a:r>
              <a:rPr lang="ru-RU" sz="1300" dirty="0" err="1">
                <a:effectLst/>
              </a:rPr>
              <a:t>артықшылықты</a:t>
            </a:r>
            <a:r>
              <a:rPr lang="ru-RU" sz="1300" dirty="0">
                <a:effectLst/>
              </a:rPr>
              <a:t> </a:t>
            </a:r>
            <a:r>
              <a:rPr lang="ru-RU" sz="1300" dirty="0" err="1">
                <a:effectLst/>
              </a:rPr>
              <a:t>қалыптастыру</a:t>
            </a:r>
            <a:r>
              <a:rPr lang="ru-RU" sz="1300" dirty="0">
                <a:effectLst/>
              </a:rPr>
              <a:t> </a:t>
            </a:r>
            <a:r>
              <a:rPr lang="ru-RU" sz="1300" dirty="0" err="1">
                <a:effectLst/>
              </a:rPr>
              <a:t>үшін</a:t>
            </a:r>
            <a:r>
              <a:rPr lang="ru-RU" sz="1300" dirty="0">
                <a:effectLst/>
              </a:rPr>
              <a:t> </a:t>
            </a:r>
            <a:r>
              <a:rPr lang="ru-RU" sz="1300" dirty="0" err="1">
                <a:effectLst/>
              </a:rPr>
              <a:t>заңды</a:t>
            </a:r>
            <a:r>
              <a:rPr lang="ru-RU" sz="1300" dirty="0">
                <a:effectLst/>
              </a:rPr>
              <a:t> </a:t>
            </a:r>
            <a:r>
              <a:rPr lang="ru-RU" sz="1300" dirty="0" err="1">
                <a:effectLst/>
              </a:rPr>
              <a:t>қалай</a:t>
            </a:r>
            <a:r>
              <a:rPr lang="ru-RU" sz="1300" dirty="0">
                <a:effectLst/>
              </a:rPr>
              <a:t> </a:t>
            </a:r>
            <a:r>
              <a:rPr lang="ru-RU" sz="1300" dirty="0" err="1">
                <a:effectLst/>
              </a:rPr>
              <a:t>қолдану</a:t>
            </a:r>
            <a:r>
              <a:rPr lang="ru-RU" sz="1300" dirty="0">
                <a:effectLst/>
              </a:rPr>
              <a:t> </a:t>
            </a:r>
            <a:r>
              <a:rPr lang="ru-RU" sz="1300" dirty="0" err="1">
                <a:effectLst/>
              </a:rPr>
              <a:t>керектігін</a:t>
            </a:r>
            <a:r>
              <a:rPr lang="ru-RU" sz="1300" dirty="0">
                <a:effectLst/>
              </a:rPr>
              <a:t> </a:t>
            </a:r>
            <a:r>
              <a:rPr lang="ru-RU" sz="1300" dirty="0" err="1">
                <a:effectLst/>
              </a:rPr>
              <a:t>ерекшелеп</a:t>
            </a:r>
            <a:r>
              <a:rPr lang="ru-RU" sz="1300" dirty="0">
                <a:effectLst/>
              </a:rPr>
              <a:t> </a:t>
            </a:r>
            <a:r>
              <a:rPr lang="ru-RU" sz="1300" dirty="0" err="1">
                <a:effectLst/>
              </a:rPr>
              <a:t>көрсетеді</a:t>
            </a:r>
            <a:r>
              <a:rPr lang="ru-RU" sz="1200" dirty="0">
                <a:effectLst/>
              </a:rPr>
              <a:t>.</a:t>
            </a:r>
            <a:br>
              <a:rPr lang="ru-RU" sz="1200" dirty="0">
                <a:effectLst/>
              </a:rPr>
            </a:br>
            <a:endParaRPr lang="ru-RU" sz="1200" dirty="0"/>
          </a:p>
        </p:txBody>
      </p:sp>
      <p:pic>
        <p:nvPicPr>
          <p:cNvPr id="4" name="Объект 3" descr="https://100kitap.kz/uploads/books/39/original_img_international_business_la_kz_1556259170.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75856" y="116632"/>
            <a:ext cx="2520280" cy="3312368"/>
          </a:xfrm>
          <a:prstGeom prst="rect">
            <a:avLst/>
          </a:prstGeom>
          <a:noFill/>
          <a:ln>
            <a:noFill/>
          </a:ln>
        </p:spPr>
      </p:pic>
    </p:spTree>
    <p:extLst>
      <p:ext uri="{BB962C8B-B14F-4D97-AF65-F5344CB8AC3E}">
        <p14:creationId xmlns:p14="http://schemas.microsoft.com/office/powerpoint/2010/main" val="2150164931"/>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67544" y="4869159"/>
            <a:ext cx="8280921" cy="1065505"/>
          </a:xfrm>
        </p:spPr>
        <p:txBody>
          <a:bodyPr>
            <a:normAutofit fontScale="25000" lnSpcReduction="20000"/>
          </a:bodyPr>
          <a:lstStyle/>
          <a:p>
            <a:pPr algn="just"/>
            <a:endParaRPr lang="ru-RU" sz="2100" dirty="0" smtClean="0"/>
          </a:p>
          <a:p>
            <a:pPr algn="just"/>
            <a:r>
              <a:rPr lang="ru-RU" sz="7200" dirty="0" smtClean="0"/>
              <a:t>Описание</a:t>
            </a:r>
            <a:r>
              <a:rPr lang="ru-RU" sz="7200" dirty="0"/>
              <a:t>:</a:t>
            </a:r>
          </a:p>
          <a:p>
            <a:pPr algn="just"/>
            <a:r>
              <a:rPr lang="ru-RU" sz="7200" dirty="0"/>
              <a:t>Учебник объясняет как мысли, чувства, и поведения формируются под влиянием окружающей среды. Так же данное издание использует интегрированную программу обучения для студентов. Учебник включает систему </a:t>
            </a:r>
            <a:r>
              <a:rPr lang="ru-RU" sz="7200" dirty="0" err="1"/>
              <a:t>SmartBook</a:t>
            </a:r>
            <a:r>
              <a:rPr lang="ru-RU" sz="7200" dirty="0"/>
              <a:t>, персонализированную программу обучения и новые знания в сфере психологии.</a:t>
            </a:r>
          </a:p>
          <a:p>
            <a:endParaRPr lang="ru-RU" dirty="0"/>
          </a:p>
        </p:txBody>
      </p:sp>
      <p:sp>
        <p:nvSpPr>
          <p:cNvPr id="3" name="Заголовок 2"/>
          <p:cNvSpPr>
            <a:spLocks noGrp="1"/>
          </p:cNvSpPr>
          <p:nvPr>
            <p:ph type="ctrTitle"/>
          </p:nvPr>
        </p:nvSpPr>
        <p:spPr/>
        <p:txBody>
          <a:bodyPr/>
          <a:lstStyle/>
          <a:p>
            <a:pPr algn="ctr"/>
            <a:endParaRPr lang="ru-RU" sz="2400" dirty="0"/>
          </a:p>
        </p:txBody>
      </p:sp>
      <p:pic>
        <p:nvPicPr>
          <p:cNvPr id="4" name="Рисунок 3" descr="Social Psychology  | RUH.kz"/>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45388"/>
            <a:ext cx="3960440" cy="4551764"/>
          </a:xfrm>
          <a:prstGeom prst="rect">
            <a:avLst/>
          </a:prstGeom>
          <a:noFill/>
          <a:ln>
            <a:noFill/>
          </a:ln>
        </p:spPr>
      </p:pic>
    </p:spTree>
    <p:extLst>
      <p:ext uri="{BB962C8B-B14F-4D97-AF65-F5344CB8AC3E}">
        <p14:creationId xmlns:p14="http://schemas.microsoft.com/office/powerpoint/2010/main" val="2480756729"/>
      </p:ext>
    </p:extLst>
  </p:cSld>
  <p:clrMapOvr>
    <a:masterClrMapping/>
  </p:clrMapOvr>
  <mc:AlternateContent xmlns:mc="http://schemas.openxmlformats.org/markup-compatibility/2006" xmlns:p14="http://schemas.microsoft.com/office/powerpoint/2010/main">
    <mc:Choice Requires="p14">
      <p:transition spd="slow" p14:dur="225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56992"/>
            <a:ext cx="8784975" cy="3096344"/>
          </a:xfrm>
        </p:spPr>
        <p:txBody>
          <a:bodyPr/>
          <a:lstStyle/>
          <a:p>
            <a:pPr algn="l"/>
            <a:r>
              <a:rPr lang="ru-RU" sz="1400" dirty="0">
                <a:effectLst/>
              </a:rPr>
              <a:t>Аннотация:</a:t>
            </a:r>
            <a:br>
              <a:rPr lang="ru-RU" sz="1400" dirty="0">
                <a:effectLst/>
              </a:rPr>
            </a:br>
            <a:r>
              <a:rPr lang="ru-RU" sz="1400" dirty="0">
                <a:effectLst/>
              </a:rPr>
              <a:t>«</a:t>
            </a:r>
            <a:r>
              <a:rPr lang="ru-RU" sz="1400" dirty="0" err="1">
                <a:effectLst/>
              </a:rPr>
              <a:t>Халықаралық</a:t>
            </a:r>
            <a:r>
              <a:rPr lang="ru-RU" sz="1400" dirty="0">
                <a:effectLst/>
              </a:rPr>
              <a:t> бизнес: </a:t>
            </a:r>
            <a:r>
              <a:rPr lang="ru-RU" sz="1400" dirty="0" err="1">
                <a:effectLst/>
              </a:rPr>
              <a:t>Жаһандық</a:t>
            </a:r>
            <a:r>
              <a:rPr lang="ru-RU" sz="1400" dirty="0">
                <a:effectLst/>
              </a:rPr>
              <a:t> </a:t>
            </a:r>
            <a:r>
              <a:rPr lang="ru-RU" sz="1400" dirty="0" err="1">
                <a:effectLst/>
              </a:rPr>
              <a:t>нарықтағы</a:t>
            </a:r>
            <a:r>
              <a:rPr lang="ru-RU" sz="1400" dirty="0">
                <a:effectLst/>
              </a:rPr>
              <a:t> </a:t>
            </a:r>
            <a:r>
              <a:rPr lang="ru-RU" sz="1400" dirty="0" err="1">
                <a:effectLst/>
              </a:rPr>
              <a:t>бәсеке</a:t>
            </a:r>
            <a:r>
              <a:rPr lang="ru-RU" sz="1400" dirty="0">
                <a:effectLst/>
              </a:rPr>
              <a:t>» </a:t>
            </a:r>
            <a:r>
              <a:rPr lang="ru-RU" sz="1400" dirty="0" err="1">
                <a:effectLst/>
              </a:rPr>
              <a:t>оқулығы</a:t>
            </a:r>
            <a:r>
              <a:rPr lang="ru-RU" sz="1400" dirty="0">
                <a:effectLst/>
              </a:rPr>
              <a:t> </a:t>
            </a:r>
            <a:r>
              <a:rPr lang="ru-RU" sz="1400" dirty="0" err="1">
                <a:effectLst/>
              </a:rPr>
              <a:t>тұңғыш</a:t>
            </a:r>
            <a:r>
              <a:rPr lang="ru-RU" sz="1400" dirty="0">
                <a:effectLst/>
              </a:rPr>
              <a:t> </a:t>
            </a:r>
            <a:r>
              <a:rPr lang="ru-RU" sz="1400" dirty="0" err="1">
                <a:effectLst/>
              </a:rPr>
              <a:t>рет</a:t>
            </a:r>
            <a:r>
              <a:rPr lang="ru-RU" sz="1400" dirty="0">
                <a:effectLst/>
              </a:rPr>
              <a:t> </a:t>
            </a:r>
            <a:r>
              <a:rPr lang="ru-RU" sz="1400" dirty="0" err="1">
                <a:effectLst/>
              </a:rPr>
              <a:t>қазақ</a:t>
            </a:r>
            <a:r>
              <a:rPr lang="ru-RU" sz="1400" dirty="0">
                <a:effectLst/>
              </a:rPr>
              <a:t> </a:t>
            </a:r>
            <a:r>
              <a:rPr lang="ru-RU" sz="1400" dirty="0" err="1">
                <a:effectLst/>
              </a:rPr>
              <a:t>тіліне</a:t>
            </a:r>
            <a:r>
              <a:rPr lang="ru-RU" sz="1400" dirty="0">
                <a:effectLst/>
              </a:rPr>
              <a:t> </a:t>
            </a:r>
            <a:r>
              <a:rPr lang="ru-RU" sz="1400" dirty="0" err="1">
                <a:effectLst/>
              </a:rPr>
              <a:t>аударылды</a:t>
            </a:r>
            <a:r>
              <a:rPr lang="ru-RU" sz="1400" dirty="0">
                <a:effectLst/>
              </a:rPr>
              <a:t>. </a:t>
            </a:r>
            <a:r>
              <a:rPr lang="ru-RU" sz="1400" dirty="0" err="1">
                <a:effectLst/>
              </a:rPr>
              <a:t>Бұл</a:t>
            </a:r>
            <a:r>
              <a:rPr lang="ru-RU" sz="1400" dirty="0">
                <a:effectLst/>
              </a:rPr>
              <a:t> –  «</a:t>
            </a:r>
            <a:r>
              <a:rPr lang="ru-RU" sz="1400" dirty="0" err="1">
                <a:effectLst/>
              </a:rPr>
              <a:t>Халықаралық</a:t>
            </a:r>
            <a:r>
              <a:rPr lang="ru-RU" sz="1400" dirty="0">
                <a:effectLst/>
              </a:rPr>
              <a:t> бизнес» </a:t>
            </a:r>
            <a:r>
              <a:rPr lang="ru-RU" sz="1400" dirty="0" err="1">
                <a:effectLst/>
              </a:rPr>
              <a:t>оқулығының</a:t>
            </a:r>
            <a:r>
              <a:rPr lang="ru-RU" sz="1400" dirty="0">
                <a:effectLst/>
              </a:rPr>
              <a:t> 12-басылымы. </a:t>
            </a:r>
            <a:r>
              <a:rPr lang="ru-RU" sz="1400" dirty="0" err="1">
                <a:effectLst/>
              </a:rPr>
              <a:t>Оқулықта</a:t>
            </a:r>
            <a:r>
              <a:rPr lang="ru-RU" sz="1400" dirty="0">
                <a:effectLst/>
              </a:rPr>
              <a:t> </a:t>
            </a:r>
            <a:r>
              <a:rPr lang="ru-RU" sz="1400" dirty="0" err="1">
                <a:effectLst/>
              </a:rPr>
              <a:t>халықаралық</a:t>
            </a:r>
            <a:r>
              <a:rPr lang="ru-RU" sz="1400" dirty="0">
                <a:effectLst/>
              </a:rPr>
              <a:t> </a:t>
            </a:r>
            <a:r>
              <a:rPr lang="ru-RU" sz="1400" dirty="0" err="1">
                <a:effectLst/>
              </a:rPr>
              <a:t>нарықтағы</a:t>
            </a:r>
            <a:r>
              <a:rPr lang="ru-RU" sz="1400" dirty="0">
                <a:effectLst/>
              </a:rPr>
              <a:t> </a:t>
            </a:r>
            <a:r>
              <a:rPr lang="ru-RU" sz="1400" dirty="0" err="1">
                <a:effectLst/>
              </a:rPr>
              <a:t>бәсекенің</a:t>
            </a:r>
            <a:r>
              <a:rPr lang="ru-RU" sz="1400" dirty="0">
                <a:effectLst/>
              </a:rPr>
              <a:t> </a:t>
            </a:r>
            <a:r>
              <a:rPr lang="ru-RU" sz="1400" dirty="0" err="1">
                <a:effectLst/>
              </a:rPr>
              <a:t>қыр</a:t>
            </a:r>
            <a:r>
              <a:rPr lang="ru-RU" sz="1400" dirty="0">
                <a:effectLst/>
              </a:rPr>
              <a:t>-сыры </a:t>
            </a:r>
            <a:r>
              <a:rPr lang="ru-RU" sz="1400" dirty="0" err="1">
                <a:effectLst/>
              </a:rPr>
              <a:t>терең</a:t>
            </a:r>
            <a:r>
              <a:rPr lang="ru-RU" sz="1400" dirty="0">
                <a:effectLst/>
              </a:rPr>
              <a:t> </a:t>
            </a:r>
            <a:r>
              <a:rPr lang="ru-RU" sz="1400" dirty="0" err="1">
                <a:effectLst/>
              </a:rPr>
              <a:t>зерттеліп</a:t>
            </a:r>
            <a:r>
              <a:rPr lang="ru-RU" sz="1400" dirty="0">
                <a:effectLst/>
              </a:rPr>
              <a:t>, </a:t>
            </a:r>
            <a:r>
              <a:rPr lang="ru-RU" sz="1400" dirty="0" err="1">
                <a:effectLst/>
              </a:rPr>
              <a:t>жаһандық</a:t>
            </a:r>
            <a:r>
              <a:rPr lang="ru-RU" sz="1400" dirty="0">
                <a:effectLst/>
              </a:rPr>
              <a:t> </a:t>
            </a:r>
            <a:r>
              <a:rPr lang="ru-RU" sz="1400" dirty="0" err="1">
                <a:effectLst/>
              </a:rPr>
              <a:t>және</a:t>
            </a:r>
            <a:r>
              <a:rPr lang="ru-RU" sz="1400" dirty="0">
                <a:effectLst/>
              </a:rPr>
              <a:t> </a:t>
            </a:r>
            <a:r>
              <a:rPr lang="ru-RU" sz="1400" dirty="0" err="1">
                <a:effectLst/>
              </a:rPr>
              <a:t>аймақтық</a:t>
            </a:r>
            <a:r>
              <a:rPr lang="ru-RU" sz="1400" dirty="0">
                <a:effectLst/>
              </a:rPr>
              <a:t> </a:t>
            </a:r>
            <a:r>
              <a:rPr lang="ru-RU" sz="1400" dirty="0" err="1">
                <a:effectLst/>
              </a:rPr>
              <a:t>мәселелер</a:t>
            </a:r>
            <a:r>
              <a:rPr lang="ru-RU" sz="1400" dirty="0">
                <a:effectLst/>
              </a:rPr>
              <a:t> </a:t>
            </a:r>
            <a:r>
              <a:rPr lang="ru-RU" sz="1400" dirty="0" err="1">
                <a:effectLst/>
              </a:rPr>
              <a:t>тең</a:t>
            </a:r>
            <a:r>
              <a:rPr lang="ru-RU" sz="1400" dirty="0">
                <a:effectLst/>
              </a:rPr>
              <a:t> </a:t>
            </a:r>
            <a:r>
              <a:rPr lang="ru-RU" sz="1400" dirty="0" err="1">
                <a:effectLst/>
              </a:rPr>
              <a:t>дәрежеде</a:t>
            </a:r>
            <a:r>
              <a:rPr lang="ru-RU" sz="1400" dirty="0">
                <a:effectLst/>
              </a:rPr>
              <a:t> </a:t>
            </a:r>
            <a:r>
              <a:rPr lang="ru-RU" sz="1400" dirty="0" err="1">
                <a:effectLst/>
              </a:rPr>
              <a:t>қарастырылған</a:t>
            </a:r>
            <a:r>
              <a:rPr lang="ru-RU" sz="1400" dirty="0">
                <a:effectLst/>
              </a:rPr>
              <a:t>. </a:t>
            </a:r>
            <a:r>
              <a:rPr lang="ru-RU" sz="1400" dirty="0" err="1">
                <a:effectLst/>
              </a:rPr>
              <a:t>Жаһандық</a:t>
            </a:r>
            <a:r>
              <a:rPr lang="ru-RU" sz="1400" dirty="0">
                <a:effectLst/>
              </a:rPr>
              <a:t> капитал </a:t>
            </a:r>
            <a:r>
              <a:rPr lang="ru-RU" sz="1400" dirty="0" err="1">
                <a:effectLst/>
              </a:rPr>
              <a:t>нарығының</a:t>
            </a:r>
            <a:r>
              <a:rPr lang="ru-RU" sz="1400" dirty="0">
                <a:effectLst/>
              </a:rPr>
              <a:t> </a:t>
            </a:r>
            <a:r>
              <a:rPr lang="ru-RU" sz="1400" dirty="0" err="1">
                <a:effectLst/>
              </a:rPr>
              <a:t>тарихы</a:t>
            </a:r>
            <a:r>
              <a:rPr lang="ru-RU" sz="1400" dirty="0">
                <a:effectLst/>
              </a:rPr>
              <a:t>, </a:t>
            </a:r>
            <a:r>
              <a:rPr lang="ru-RU" sz="1400" dirty="0" err="1">
                <a:effectLst/>
              </a:rPr>
              <a:t>әлемдік</a:t>
            </a:r>
            <a:r>
              <a:rPr lang="ru-RU" sz="1400" dirty="0">
                <a:effectLst/>
              </a:rPr>
              <a:t> </a:t>
            </a:r>
            <a:r>
              <a:rPr lang="ru-RU" sz="1400" dirty="0" err="1">
                <a:effectLst/>
              </a:rPr>
              <a:t>нарықтағы</a:t>
            </a:r>
            <a:r>
              <a:rPr lang="ru-RU" sz="1400" dirty="0">
                <a:effectLst/>
              </a:rPr>
              <a:t> </a:t>
            </a:r>
            <a:r>
              <a:rPr lang="ru-RU" sz="1400" dirty="0" err="1">
                <a:effectLst/>
              </a:rPr>
              <a:t>құқықтық</a:t>
            </a:r>
            <a:r>
              <a:rPr lang="ru-RU" sz="1400" dirty="0">
                <a:effectLst/>
              </a:rPr>
              <a:t> </a:t>
            </a:r>
            <a:r>
              <a:rPr lang="ru-RU" sz="1400" dirty="0" err="1">
                <a:effectLst/>
              </a:rPr>
              <a:t>жүйенің</a:t>
            </a:r>
            <a:r>
              <a:rPr lang="ru-RU" sz="1400" dirty="0">
                <a:effectLst/>
              </a:rPr>
              <a:t> </a:t>
            </a:r>
            <a:r>
              <a:rPr lang="ru-RU" sz="1400" dirty="0" err="1">
                <a:effectLst/>
              </a:rPr>
              <a:t>қызметі</a:t>
            </a:r>
            <a:r>
              <a:rPr lang="ru-RU" sz="1400" dirty="0">
                <a:effectLst/>
              </a:rPr>
              <a:t>, </a:t>
            </a:r>
            <a:r>
              <a:rPr lang="ru-RU" sz="1400" dirty="0" err="1">
                <a:effectLst/>
              </a:rPr>
              <a:t>жаһандық</a:t>
            </a:r>
            <a:r>
              <a:rPr lang="ru-RU" sz="1400" dirty="0">
                <a:effectLst/>
              </a:rPr>
              <a:t> </a:t>
            </a:r>
            <a:r>
              <a:rPr lang="ru-RU" sz="1400" dirty="0" err="1">
                <a:effectLst/>
              </a:rPr>
              <a:t>сауда</a:t>
            </a:r>
            <a:r>
              <a:rPr lang="ru-RU" sz="1400" dirty="0">
                <a:effectLst/>
              </a:rPr>
              <a:t> </a:t>
            </a:r>
            <a:r>
              <a:rPr lang="ru-RU" sz="1400" dirty="0" err="1">
                <a:effectLst/>
              </a:rPr>
              <a:t>және</a:t>
            </a:r>
            <a:r>
              <a:rPr lang="ru-RU" sz="1400" dirty="0">
                <a:effectLst/>
              </a:rPr>
              <a:t> инвестиция </a:t>
            </a:r>
            <a:r>
              <a:rPr lang="ru-RU" sz="1400" dirty="0" err="1">
                <a:effectLst/>
              </a:rPr>
              <a:t>ағындары</a:t>
            </a:r>
            <a:r>
              <a:rPr lang="ru-RU" sz="1400" dirty="0">
                <a:effectLst/>
              </a:rPr>
              <a:t>, </a:t>
            </a:r>
            <a:r>
              <a:rPr lang="ru-RU" sz="1400" dirty="0" err="1">
                <a:effectLst/>
              </a:rPr>
              <a:t>халықаралық</a:t>
            </a:r>
            <a:r>
              <a:rPr lang="ru-RU" sz="1400" dirty="0">
                <a:effectLst/>
              </a:rPr>
              <a:t> </a:t>
            </a:r>
            <a:r>
              <a:rPr lang="ru-RU" sz="1400" dirty="0" err="1">
                <a:effectLst/>
              </a:rPr>
              <a:t>бизнестің</a:t>
            </a:r>
            <a:r>
              <a:rPr lang="ru-RU" sz="1400" dirty="0">
                <a:effectLst/>
              </a:rPr>
              <a:t> </a:t>
            </a:r>
            <a:r>
              <a:rPr lang="ru-RU" sz="1400" dirty="0" err="1">
                <a:effectLst/>
              </a:rPr>
              <a:t>құрылымы</a:t>
            </a:r>
            <a:r>
              <a:rPr lang="ru-RU" sz="1400" dirty="0">
                <a:effectLst/>
              </a:rPr>
              <a:t> мен </a:t>
            </a:r>
            <a:r>
              <a:rPr lang="ru-RU" sz="1400" dirty="0" err="1">
                <a:effectLst/>
              </a:rPr>
              <a:t>стратегиясы</a:t>
            </a:r>
            <a:r>
              <a:rPr lang="ru-RU" sz="1400" dirty="0">
                <a:effectLst/>
              </a:rPr>
              <a:t>, </a:t>
            </a:r>
            <a:r>
              <a:rPr lang="ru-RU" sz="1400" dirty="0" err="1">
                <a:effectLst/>
              </a:rPr>
              <a:t>қаржы</a:t>
            </a:r>
            <a:r>
              <a:rPr lang="ru-RU" sz="1400" dirty="0">
                <a:effectLst/>
              </a:rPr>
              <a:t> </a:t>
            </a:r>
            <a:r>
              <a:rPr lang="ru-RU" sz="1400" dirty="0" err="1">
                <a:effectLst/>
              </a:rPr>
              <a:t>менеджменті</a:t>
            </a:r>
            <a:r>
              <a:rPr lang="ru-RU" sz="1400" dirty="0">
                <a:effectLst/>
              </a:rPr>
              <a:t>, </a:t>
            </a:r>
            <a:r>
              <a:rPr lang="ru-RU" sz="1400" dirty="0" err="1">
                <a:effectLst/>
              </a:rPr>
              <a:t>халықаралық</a:t>
            </a:r>
            <a:r>
              <a:rPr lang="ru-RU" sz="1400" dirty="0">
                <a:effectLst/>
              </a:rPr>
              <a:t> бизнес </a:t>
            </a:r>
            <a:r>
              <a:rPr lang="ru-RU" sz="1400" dirty="0" err="1">
                <a:effectLst/>
              </a:rPr>
              <a:t>функциялары</a:t>
            </a:r>
            <a:r>
              <a:rPr lang="ru-RU" sz="1400" dirty="0">
                <a:effectLst/>
              </a:rPr>
              <a:t> </a:t>
            </a:r>
            <a:r>
              <a:rPr lang="ru-RU" sz="1400" dirty="0" err="1">
                <a:effectLst/>
              </a:rPr>
              <a:t>егжей-тегжейлі</a:t>
            </a:r>
            <a:r>
              <a:rPr lang="ru-RU" sz="1400" dirty="0">
                <a:effectLst/>
              </a:rPr>
              <a:t> </a:t>
            </a:r>
            <a:r>
              <a:rPr lang="ru-RU" sz="1400" dirty="0" err="1">
                <a:effectLst/>
              </a:rPr>
              <a:t>талқыланған</a:t>
            </a:r>
            <a:r>
              <a:rPr lang="ru-RU" sz="1400" dirty="0">
                <a:effectLst/>
              </a:rPr>
              <a:t>. Осы </a:t>
            </a:r>
            <a:r>
              <a:rPr lang="ru-RU" sz="1400" dirty="0" err="1">
                <a:effectLst/>
              </a:rPr>
              <a:t>тақырыптар</a:t>
            </a:r>
            <a:r>
              <a:rPr lang="ru-RU" sz="1400" dirty="0">
                <a:effectLst/>
              </a:rPr>
              <a:t> </a:t>
            </a:r>
            <a:r>
              <a:rPr lang="ru-RU" sz="1400" dirty="0" err="1">
                <a:effectLst/>
              </a:rPr>
              <a:t>әр</a:t>
            </a:r>
            <a:r>
              <a:rPr lang="ru-RU" sz="1400" dirty="0">
                <a:effectLst/>
              </a:rPr>
              <a:t> </a:t>
            </a:r>
            <a:r>
              <a:rPr lang="ru-RU" sz="1400" dirty="0" err="1">
                <a:effectLst/>
              </a:rPr>
              <a:t>тарауда</a:t>
            </a:r>
            <a:r>
              <a:rPr lang="ru-RU" sz="1400" dirty="0">
                <a:effectLst/>
              </a:rPr>
              <a:t> </a:t>
            </a:r>
            <a:r>
              <a:rPr lang="ru-RU" sz="1400" dirty="0" err="1">
                <a:effectLst/>
              </a:rPr>
              <a:t>кейстермен</a:t>
            </a:r>
            <a:r>
              <a:rPr lang="ru-RU" sz="1400" dirty="0">
                <a:effectLst/>
              </a:rPr>
              <a:t> </a:t>
            </a:r>
            <a:r>
              <a:rPr lang="ru-RU" sz="1400" dirty="0" err="1">
                <a:effectLst/>
              </a:rPr>
              <a:t>толықтырылып</a:t>
            </a:r>
            <a:r>
              <a:rPr lang="ru-RU" sz="1400" dirty="0">
                <a:effectLst/>
              </a:rPr>
              <a:t>, теория </a:t>
            </a:r>
            <a:r>
              <a:rPr lang="ru-RU" sz="1400" dirty="0" err="1">
                <a:effectLst/>
              </a:rPr>
              <a:t>мультиұлттық</a:t>
            </a:r>
            <a:r>
              <a:rPr lang="ru-RU" sz="1400" dirty="0">
                <a:effectLst/>
              </a:rPr>
              <a:t> </a:t>
            </a:r>
            <a:r>
              <a:rPr lang="ru-RU" sz="1400" dirty="0" err="1">
                <a:effectLst/>
              </a:rPr>
              <a:t>компаниялар</a:t>
            </a:r>
            <a:r>
              <a:rPr lang="ru-RU" sz="1400" dirty="0">
                <a:effectLst/>
              </a:rPr>
              <a:t> </a:t>
            </a:r>
            <a:r>
              <a:rPr lang="ru-RU" sz="1400" dirty="0" err="1">
                <a:effectLst/>
              </a:rPr>
              <a:t>тәжірибесімен</a:t>
            </a:r>
            <a:r>
              <a:rPr lang="ru-RU" sz="1400" dirty="0">
                <a:effectLst/>
              </a:rPr>
              <a:t> </a:t>
            </a:r>
            <a:r>
              <a:rPr lang="ru-RU" sz="1400" dirty="0" err="1">
                <a:effectLst/>
              </a:rPr>
              <a:t>өрнектелген</a:t>
            </a:r>
            <a:r>
              <a:rPr lang="ru-RU" sz="1400" dirty="0">
                <a:effectLst/>
              </a:rPr>
              <a:t>. </a:t>
            </a:r>
            <a:r>
              <a:rPr lang="ru-RU" sz="1400" dirty="0" err="1">
                <a:effectLst/>
              </a:rPr>
              <a:t>Ең</a:t>
            </a:r>
            <a:r>
              <a:rPr lang="ru-RU" sz="1400" dirty="0">
                <a:effectLst/>
              </a:rPr>
              <a:t> </a:t>
            </a:r>
            <a:r>
              <a:rPr lang="ru-RU" sz="1400" dirty="0" err="1">
                <a:effectLst/>
              </a:rPr>
              <a:t>бастысы</a:t>
            </a:r>
            <a:r>
              <a:rPr lang="ru-RU" sz="1400" dirty="0">
                <a:effectLst/>
              </a:rPr>
              <a:t>, </a:t>
            </a:r>
            <a:r>
              <a:rPr lang="ru-RU" sz="1400" dirty="0" err="1">
                <a:effectLst/>
              </a:rPr>
              <a:t>оқулық</a:t>
            </a:r>
            <a:r>
              <a:rPr lang="ru-RU" sz="1400" dirty="0">
                <a:effectLst/>
              </a:rPr>
              <a:t> </a:t>
            </a:r>
            <a:r>
              <a:rPr lang="ru-RU" sz="1400" dirty="0" err="1">
                <a:effectLst/>
              </a:rPr>
              <a:t>халықаралық</a:t>
            </a:r>
            <a:r>
              <a:rPr lang="ru-RU" sz="1400" dirty="0">
                <a:effectLst/>
              </a:rPr>
              <a:t> </a:t>
            </a:r>
            <a:r>
              <a:rPr lang="ru-RU" sz="1400" dirty="0" err="1">
                <a:effectLst/>
              </a:rPr>
              <a:t>бизнестегі</a:t>
            </a:r>
            <a:r>
              <a:rPr lang="ru-RU" sz="1400" dirty="0">
                <a:effectLst/>
              </a:rPr>
              <a:t> </a:t>
            </a:r>
            <a:r>
              <a:rPr lang="ru-RU" sz="1400" dirty="0" err="1">
                <a:effectLst/>
              </a:rPr>
              <a:t>кәсіпорындарға</a:t>
            </a:r>
            <a:r>
              <a:rPr lang="ru-RU" sz="1400" dirty="0">
                <a:effectLst/>
              </a:rPr>
              <a:t> </a:t>
            </a:r>
            <a:r>
              <a:rPr lang="ru-RU" sz="1400" dirty="0" err="1">
                <a:effectLst/>
              </a:rPr>
              <a:t>ұтымды</a:t>
            </a:r>
            <a:r>
              <a:rPr lang="ru-RU" sz="1400" dirty="0">
                <a:effectLst/>
              </a:rPr>
              <a:t> </a:t>
            </a:r>
            <a:r>
              <a:rPr lang="ru-RU" sz="1400" dirty="0" err="1">
                <a:effectLst/>
              </a:rPr>
              <a:t>стратегиялық</a:t>
            </a:r>
            <a:r>
              <a:rPr lang="ru-RU" sz="1400" dirty="0">
                <a:effectLst/>
              </a:rPr>
              <a:t> </a:t>
            </a:r>
            <a:r>
              <a:rPr lang="ru-RU" sz="1400" dirty="0" err="1">
                <a:effectLst/>
              </a:rPr>
              <a:t>шешімдер</a:t>
            </a:r>
            <a:r>
              <a:rPr lang="ru-RU" sz="1400" dirty="0">
                <a:effectLst/>
              </a:rPr>
              <a:t> </a:t>
            </a:r>
            <a:r>
              <a:rPr lang="ru-RU" sz="1400" dirty="0" err="1">
                <a:effectLst/>
              </a:rPr>
              <a:t>ұсынады</a:t>
            </a:r>
            <a:r>
              <a:rPr lang="ru-RU" sz="1400" dirty="0">
                <a:effectLst/>
              </a:rPr>
              <a:t>. </a:t>
            </a:r>
            <a:r>
              <a:rPr lang="ru-RU" sz="1400" dirty="0" err="1">
                <a:effectLst/>
              </a:rPr>
              <a:t>Бұл</a:t>
            </a:r>
            <a:r>
              <a:rPr lang="ru-RU" sz="1400" dirty="0">
                <a:effectLst/>
              </a:rPr>
              <a:t> – </a:t>
            </a:r>
            <a:r>
              <a:rPr lang="ru-RU" sz="1400" dirty="0" err="1">
                <a:effectLst/>
              </a:rPr>
              <a:t>болашақта</a:t>
            </a:r>
            <a:r>
              <a:rPr lang="ru-RU" sz="1400" dirty="0">
                <a:effectLst/>
              </a:rPr>
              <a:t> </a:t>
            </a:r>
            <a:r>
              <a:rPr lang="ru-RU" sz="1400" dirty="0" err="1">
                <a:effectLst/>
              </a:rPr>
              <a:t>халықаралық</a:t>
            </a:r>
            <a:r>
              <a:rPr lang="ru-RU" sz="1400" dirty="0">
                <a:effectLst/>
              </a:rPr>
              <a:t> </a:t>
            </a:r>
            <a:r>
              <a:rPr lang="ru-RU" sz="1400" dirty="0" err="1">
                <a:effectLst/>
              </a:rPr>
              <a:t>бизнеске</a:t>
            </a:r>
            <a:r>
              <a:rPr lang="ru-RU" sz="1400" dirty="0">
                <a:effectLst/>
              </a:rPr>
              <a:t> </a:t>
            </a:r>
            <a:r>
              <a:rPr lang="ru-RU" sz="1400" dirty="0" err="1">
                <a:effectLst/>
              </a:rPr>
              <a:t>араласатын</a:t>
            </a:r>
            <a:r>
              <a:rPr lang="ru-RU" sz="1400" dirty="0">
                <a:effectLst/>
              </a:rPr>
              <a:t> </a:t>
            </a:r>
            <a:r>
              <a:rPr lang="ru-RU" sz="1400" dirty="0" err="1">
                <a:effectLst/>
              </a:rPr>
              <a:t>студенттер</a:t>
            </a:r>
            <a:r>
              <a:rPr lang="ru-RU" sz="1400" dirty="0">
                <a:effectLst/>
              </a:rPr>
              <a:t> </a:t>
            </a:r>
            <a:r>
              <a:rPr lang="ru-RU" sz="1400" dirty="0" err="1">
                <a:effectLst/>
              </a:rPr>
              <a:t>үшін</a:t>
            </a:r>
            <a:r>
              <a:rPr lang="ru-RU" sz="1400" dirty="0">
                <a:effectLst/>
              </a:rPr>
              <a:t> </a:t>
            </a:r>
            <a:r>
              <a:rPr lang="ru-RU" sz="1400" dirty="0" err="1">
                <a:effectLst/>
              </a:rPr>
              <a:t>таптырмас</a:t>
            </a:r>
            <a:r>
              <a:rPr lang="ru-RU" sz="1400" dirty="0">
                <a:effectLst/>
              </a:rPr>
              <a:t> </a:t>
            </a:r>
            <a:r>
              <a:rPr lang="ru-RU" sz="1400" dirty="0" err="1">
                <a:effectLst/>
              </a:rPr>
              <a:t>оқу</a:t>
            </a:r>
            <a:r>
              <a:rPr lang="ru-RU" sz="1400" dirty="0">
                <a:effectLst/>
              </a:rPr>
              <a:t> </a:t>
            </a:r>
            <a:r>
              <a:rPr lang="ru-RU" sz="1400" dirty="0" err="1">
                <a:effectLst/>
              </a:rPr>
              <a:t>құралы</a:t>
            </a:r>
            <a:r>
              <a:rPr lang="ru-RU" sz="1400" dirty="0">
                <a:effectLst/>
              </a:rPr>
              <a:t>. </a:t>
            </a:r>
            <a:r>
              <a:rPr lang="ru-RU" sz="1400" dirty="0" err="1">
                <a:effectLst/>
              </a:rPr>
              <a:t>Оқулық</a:t>
            </a:r>
            <a:r>
              <a:rPr lang="ru-RU" sz="1400" dirty="0">
                <a:effectLst/>
              </a:rPr>
              <a:t> экономика, </a:t>
            </a:r>
            <a:r>
              <a:rPr lang="ru-RU" sz="1400" dirty="0" err="1">
                <a:effectLst/>
              </a:rPr>
              <a:t>халықаралық</a:t>
            </a:r>
            <a:r>
              <a:rPr lang="ru-RU" sz="1400" dirty="0">
                <a:effectLst/>
              </a:rPr>
              <a:t> </a:t>
            </a:r>
            <a:r>
              <a:rPr lang="ru-RU" sz="1400" dirty="0" err="1">
                <a:effectLst/>
              </a:rPr>
              <a:t>қатынастар</a:t>
            </a:r>
            <a:r>
              <a:rPr lang="ru-RU" sz="1400" dirty="0">
                <a:effectLst/>
              </a:rPr>
              <a:t>, </a:t>
            </a:r>
            <a:r>
              <a:rPr lang="ru-RU" sz="1400" dirty="0" err="1">
                <a:effectLst/>
              </a:rPr>
              <a:t>халықаралық</a:t>
            </a:r>
            <a:r>
              <a:rPr lang="ru-RU" sz="1400" dirty="0">
                <a:effectLst/>
              </a:rPr>
              <a:t> бизнес, </a:t>
            </a:r>
            <a:r>
              <a:rPr lang="ru-RU" sz="1400" dirty="0" err="1">
                <a:effectLst/>
              </a:rPr>
              <a:t>саясаттану</a:t>
            </a:r>
            <a:r>
              <a:rPr lang="ru-RU" sz="1400" dirty="0">
                <a:effectLst/>
              </a:rPr>
              <a:t> </a:t>
            </a:r>
            <a:r>
              <a:rPr lang="ru-RU" sz="1400" dirty="0" err="1">
                <a:effectLst/>
              </a:rPr>
              <a:t>мамандықтарының</a:t>
            </a:r>
            <a:r>
              <a:rPr lang="ru-RU" sz="1400" dirty="0">
                <a:effectLst/>
              </a:rPr>
              <a:t> </a:t>
            </a:r>
            <a:r>
              <a:rPr lang="ru-RU" sz="1400" dirty="0" err="1">
                <a:effectLst/>
              </a:rPr>
              <a:t>студенттері</a:t>
            </a:r>
            <a:r>
              <a:rPr lang="ru-RU" sz="1400" dirty="0">
                <a:effectLst/>
              </a:rPr>
              <a:t> мен </a:t>
            </a:r>
            <a:r>
              <a:rPr lang="ru-RU" sz="1400" dirty="0" err="1">
                <a:effectLst/>
              </a:rPr>
              <a:t>оқытушыларына</a:t>
            </a:r>
            <a:r>
              <a:rPr lang="ru-RU" sz="1400" dirty="0">
                <a:effectLst/>
              </a:rPr>
              <a:t>, экономика </a:t>
            </a:r>
            <a:r>
              <a:rPr lang="ru-RU" sz="1400" dirty="0" err="1">
                <a:effectLst/>
              </a:rPr>
              <a:t>тақырыбында</a:t>
            </a:r>
            <a:r>
              <a:rPr lang="ru-RU" sz="1400" dirty="0">
                <a:effectLst/>
              </a:rPr>
              <a:t> </a:t>
            </a:r>
            <a:r>
              <a:rPr lang="ru-RU" sz="1400" dirty="0" err="1">
                <a:effectLst/>
              </a:rPr>
              <a:t>жазатын</a:t>
            </a:r>
            <a:r>
              <a:rPr lang="ru-RU" sz="1400" dirty="0">
                <a:effectLst/>
              </a:rPr>
              <a:t> </a:t>
            </a:r>
            <a:r>
              <a:rPr lang="ru-RU" sz="1400" dirty="0" err="1">
                <a:effectLst/>
              </a:rPr>
              <a:t>журналистерге</a:t>
            </a:r>
            <a:r>
              <a:rPr lang="ru-RU" sz="1400" dirty="0">
                <a:effectLst/>
              </a:rPr>
              <a:t>, осы </a:t>
            </a:r>
            <a:r>
              <a:rPr lang="ru-RU" sz="1400" dirty="0" err="1">
                <a:effectLst/>
              </a:rPr>
              <a:t>салаға</a:t>
            </a:r>
            <a:r>
              <a:rPr lang="ru-RU" sz="1400" dirty="0">
                <a:effectLst/>
              </a:rPr>
              <a:t> </a:t>
            </a:r>
            <a:r>
              <a:rPr lang="ru-RU" sz="1400" dirty="0" err="1">
                <a:effectLst/>
              </a:rPr>
              <a:t>қызығатын</a:t>
            </a:r>
            <a:r>
              <a:rPr lang="ru-RU" sz="1400" dirty="0">
                <a:effectLst/>
              </a:rPr>
              <a:t> </a:t>
            </a:r>
            <a:r>
              <a:rPr lang="ru-RU" sz="1400" dirty="0" err="1">
                <a:effectLst/>
              </a:rPr>
              <a:t>қалың</a:t>
            </a:r>
            <a:r>
              <a:rPr lang="ru-RU" sz="1400" dirty="0">
                <a:effectLst/>
              </a:rPr>
              <a:t> </a:t>
            </a:r>
            <a:r>
              <a:rPr lang="ru-RU" sz="1400" dirty="0" err="1">
                <a:effectLst/>
              </a:rPr>
              <a:t>оқырманға</a:t>
            </a:r>
            <a:r>
              <a:rPr lang="ru-RU" sz="1400" dirty="0">
                <a:effectLst/>
              </a:rPr>
              <a:t> </a:t>
            </a:r>
            <a:r>
              <a:rPr lang="ru-RU" sz="1400" dirty="0" err="1">
                <a:effectLst/>
              </a:rPr>
              <a:t>арналған</a:t>
            </a:r>
            <a:r>
              <a:rPr lang="ru-RU" sz="1400" dirty="0">
                <a:effectLst/>
              </a:rPr>
              <a:t>.</a:t>
            </a:r>
            <a:br>
              <a:rPr lang="ru-RU" sz="1400" dirty="0">
                <a:effectLst/>
              </a:rPr>
            </a:br>
            <a:endParaRPr lang="ru-RU" sz="1400" dirty="0"/>
          </a:p>
        </p:txBody>
      </p:sp>
      <p:pic>
        <p:nvPicPr>
          <p:cNvPr id="4" name="Объект 3" descr="https://100kitap.kz/uploads/books/40/original_img_international_business_co_kz_1556259149.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75856" y="116632"/>
            <a:ext cx="2448272" cy="3384376"/>
          </a:xfrm>
          <a:prstGeom prst="rect">
            <a:avLst/>
          </a:prstGeom>
          <a:noFill/>
          <a:ln>
            <a:noFill/>
          </a:ln>
        </p:spPr>
      </p:pic>
    </p:spTree>
    <p:extLst>
      <p:ext uri="{BB962C8B-B14F-4D97-AF65-F5344CB8AC3E}">
        <p14:creationId xmlns:p14="http://schemas.microsoft.com/office/powerpoint/2010/main" val="1903613370"/>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3356992"/>
            <a:ext cx="8712968" cy="3096344"/>
          </a:xfrm>
        </p:spPr>
        <p:txBody>
          <a:bodyPr/>
          <a:lstStyle/>
          <a:p>
            <a:pPr algn="l"/>
            <a:r>
              <a:rPr lang="ru-RU" sz="1300" dirty="0">
                <a:effectLst/>
              </a:rPr>
              <a:t>Аннотация:</a:t>
            </a:r>
            <a:br>
              <a:rPr lang="ru-RU" sz="1300" dirty="0">
                <a:effectLst/>
              </a:rPr>
            </a:br>
            <a:r>
              <a:rPr lang="ru-RU" sz="1300" dirty="0" err="1">
                <a:effectLst/>
              </a:rPr>
              <a:t>Кез</a:t>
            </a:r>
            <a:r>
              <a:rPr lang="ru-RU" sz="1300" dirty="0">
                <a:effectLst/>
              </a:rPr>
              <a:t> </a:t>
            </a:r>
            <a:r>
              <a:rPr lang="ru-RU" sz="1300" dirty="0" err="1">
                <a:effectLst/>
              </a:rPr>
              <a:t>келген</a:t>
            </a:r>
            <a:r>
              <a:rPr lang="ru-RU" sz="1300" dirty="0">
                <a:effectLst/>
              </a:rPr>
              <a:t> </a:t>
            </a:r>
            <a:r>
              <a:rPr lang="ru-RU" sz="1300" dirty="0" err="1">
                <a:effectLst/>
              </a:rPr>
              <a:t>ұйымның</a:t>
            </a:r>
            <a:r>
              <a:rPr lang="ru-RU" sz="1300" dirty="0">
                <a:effectLst/>
              </a:rPr>
              <a:t> </a:t>
            </a:r>
            <a:r>
              <a:rPr lang="ru-RU" sz="1300" dirty="0" err="1">
                <a:effectLst/>
              </a:rPr>
              <a:t>басты</a:t>
            </a:r>
            <a:r>
              <a:rPr lang="ru-RU" sz="1300" dirty="0">
                <a:effectLst/>
              </a:rPr>
              <a:t> </a:t>
            </a:r>
            <a:r>
              <a:rPr lang="ru-RU" sz="1300" dirty="0" err="1">
                <a:effectLst/>
              </a:rPr>
              <a:t>байлығы</a:t>
            </a:r>
            <a:r>
              <a:rPr lang="ru-RU" sz="1300" dirty="0">
                <a:effectLst/>
              </a:rPr>
              <a:t> – </a:t>
            </a:r>
            <a:r>
              <a:rPr lang="ru-RU" sz="1300" dirty="0" err="1">
                <a:effectLst/>
              </a:rPr>
              <a:t>адам</a:t>
            </a:r>
            <a:r>
              <a:rPr lang="ru-RU" sz="1300" dirty="0">
                <a:effectLst/>
              </a:rPr>
              <a:t> ресурсы. </a:t>
            </a:r>
            <a:r>
              <a:rPr lang="ru-RU" sz="1300" dirty="0" err="1">
                <a:effectLst/>
              </a:rPr>
              <a:t>Ұйым</a:t>
            </a:r>
            <a:r>
              <a:rPr lang="ru-RU" sz="1300" dirty="0">
                <a:effectLst/>
              </a:rPr>
              <a:t> </a:t>
            </a:r>
            <a:r>
              <a:rPr lang="ru-RU" sz="1300" dirty="0" err="1">
                <a:effectLst/>
              </a:rPr>
              <a:t>қызметінің</a:t>
            </a:r>
            <a:r>
              <a:rPr lang="ru-RU" sz="1300" dirty="0">
                <a:effectLst/>
              </a:rPr>
              <a:t> </a:t>
            </a:r>
            <a:r>
              <a:rPr lang="ru-RU" sz="1300" dirty="0" err="1">
                <a:effectLst/>
              </a:rPr>
              <a:t>нәтижелі</a:t>
            </a:r>
            <a:r>
              <a:rPr lang="ru-RU" sz="1300" dirty="0">
                <a:effectLst/>
              </a:rPr>
              <a:t> </a:t>
            </a:r>
            <a:r>
              <a:rPr lang="ru-RU" sz="1300" dirty="0" err="1">
                <a:effectLst/>
              </a:rPr>
              <a:t>болуы</a:t>
            </a:r>
            <a:r>
              <a:rPr lang="ru-RU" sz="1300" dirty="0">
                <a:effectLst/>
              </a:rPr>
              <a:t>, </a:t>
            </a:r>
            <a:r>
              <a:rPr lang="ru-RU" sz="1300" dirty="0" err="1">
                <a:effectLst/>
              </a:rPr>
              <a:t>табысқа</a:t>
            </a:r>
            <a:r>
              <a:rPr lang="ru-RU" sz="1300" dirty="0">
                <a:effectLst/>
              </a:rPr>
              <a:t> </a:t>
            </a:r>
            <a:r>
              <a:rPr lang="ru-RU" sz="1300" dirty="0" err="1">
                <a:effectLst/>
              </a:rPr>
              <a:t>жетуі</a:t>
            </a:r>
            <a:r>
              <a:rPr lang="ru-RU" sz="1300" dirty="0">
                <a:effectLst/>
              </a:rPr>
              <a:t> де осы </a:t>
            </a:r>
            <a:r>
              <a:rPr lang="ru-RU" sz="1300" dirty="0" err="1">
                <a:effectLst/>
              </a:rPr>
              <a:t>ресурсты</a:t>
            </a:r>
            <a:r>
              <a:rPr lang="ru-RU" sz="1300" dirty="0">
                <a:effectLst/>
              </a:rPr>
              <a:t> </a:t>
            </a:r>
            <a:r>
              <a:rPr lang="ru-RU" sz="1300" dirty="0" err="1">
                <a:effectLst/>
              </a:rPr>
              <a:t>қалай</a:t>
            </a:r>
            <a:r>
              <a:rPr lang="ru-RU" sz="1300" dirty="0">
                <a:effectLst/>
              </a:rPr>
              <a:t> </a:t>
            </a:r>
            <a:r>
              <a:rPr lang="ru-RU" sz="1300" dirty="0" err="1">
                <a:effectLst/>
              </a:rPr>
              <a:t>басқарып</a:t>
            </a:r>
            <a:r>
              <a:rPr lang="ru-RU" sz="1300" dirty="0">
                <a:effectLst/>
              </a:rPr>
              <a:t>, </a:t>
            </a:r>
            <a:r>
              <a:rPr lang="ru-RU" sz="1300" dirty="0" err="1">
                <a:effectLst/>
              </a:rPr>
              <a:t>қалай</a:t>
            </a:r>
            <a:r>
              <a:rPr lang="ru-RU" sz="1300" dirty="0">
                <a:effectLst/>
              </a:rPr>
              <a:t> </a:t>
            </a:r>
            <a:r>
              <a:rPr lang="ru-RU" sz="1300" dirty="0" err="1">
                <a:effectLst/>
              </a:rPr>
              <a:t>бағыттап</a:t>
            </a:r>
            <a:r>
              <a:rPr lang="ru-RU" sz="1300" dirty="0">
                <a:effectLst/>
              </a:rPr>
              <a:t>, </a:t>
            </a:r>
            <a:r>
              <a:rPr lang="ru-RU" sz="1300" dirty="0" err="1">
                <a:effectLst/>
              </a:rPr>
              <a:t>ынталандырып</a:t>
            </a:r>
            <a:r>
              <a:rPr lang="ru-RU" sz="1300" dirty="0">
                <a:effectLst/>
              </a:rPr>
              <a:t> </a:t>
            </a:r>
            <a:r>
              <a:rPr lang="ru-RU" sz="1300" dirty="0" err="1">
                <a:effectLst/>
              </a:rPr>
              <a:t>отыруына</a:t>
            </a:r>
            <a:r>
              <a:rPr lang="ru-RU" sz="1300" dirty="0">
                <a:effectLst/>
              </a:rPr>
              <a:t> </a:t>
            </a:r>
            <a:r>
              <a:rPr lang="ru-RU" sz="1300" dirty="0" err="1">
                <a:effectLst/>
              </a:rPr>
              <a:t>байланысты</a:t>
            </a:r>
            <a:r>
              <a:rPr lang="ru-RU" sz="1300" dirty="0">
                <a:effectLst/>
              </a:rPr>
              <a:t>. Адам </a:t>
            </a:r>
            <a:r>
              <a:rPr lang="ru-RU" sz="1300" dirty="0" err="1">
                <a:effectLst/>
              </a:rPr>
              <a:t>ресурстарын</a:t>
            </a:r>
            <a:r>
              <a:rPr lang="ru-RU" sz="1300" dirty="0">
                <a:effectLst/>
              </a:rPr>
              <a:t> </a:t>
            </a:r>
            <a:r>
              <a:rPr lang="ru-RU" sz="1300" dirty="0" err="1">
                <a:effectLst/>
              </a:rPr>
              <a:t>басқару</a:t>
            </a:r>
            <a:r>
              <a:rPr lang="ru-RU" sz="1300" dirty="0">
                <a:effectLst/>
              </a:rPr>
              <a:t> – HR-</a:t>
            </a:r>
            <a:r>
              <a:rPr lang="ru-RU" sz="1300" dirty="0" err="1">
                <a:effectLst/>
              </a:rPr>
              <a:t>менеджменттің</a:t>
            </a:r>
            <a:r>
              <a:rPr lang="ru-RU" sz="1300" dirty="0">
                <a:effectLst/>
              </a:rPr>
              <a:t> </a:t>
            </a:r>
            <a:r>
              <a:rPr lang="ru-RU" sz="1300" dirty="0" err="1">
                <a:effectLst/>
              </a:rPr>
              <a:t>табыстылығы</a:t>
            </a:r>
            <a:r>
              <a:rPr lang="ru-RU" sz="1300" dirty="0">
                <a:effectLst/>
              </a:rPr>
              <a:t> </a:t>
            </a:r>
            <a:r>
              <a:rPr lang="ru-RU" sz="1300" dirty="0" err="1">
                <a:effectLst/>
              </a:rPr>
              <a:t>әр</a:t>
            </a:r>
            <a:r>
              <a:rPr lang="ru-RU" sz="1300" dirty="0">
                <a:effectLst/>
              </a:rPr>
              <a:t> </a:t>
            </a:r>
            <a:r>
              <a:rPr lang="ru-RU" sz="1300" dirty="0" err="1">
                <a:effectLst/>
              </a:rPr>
              <a:t>қызметкерді</a:t>
            </a:r>
            <a:r>
              <a:rPr lang="ru-RU" sz="1300" dirty="0">
                <a:effectLst/>
              </a:rPr>
              <a:t> </a:t>
            </a:r>
            <a:r>
              <a:rPr lang="ru-RU" sz="1300" dirty="0" err="1">
                <a:effectLst/>
              </a:rPr>
              <a:t>тұтас</a:t>
            </a:r>
            <a:r>
              <a:rPr lang="ru-RU" sz="1300" dirty="0">
                <a:effectLst/>
              </a:rPr>
              <a:t> </a:t>
            </a:r>
            <a:r>
              <a:rPr lang="ru-RU" sz="1300" dirty="0" err="1">
                <a:effectLst/>
              </a:rPr>
              <a:t>механизмнің</a:t>
            </a:r>
            <a:r>
              <a:rPr lang="ru-RU" sz="1300" dirty="0">
                <a:effectLst/>
              </a:rPr>
              <a:t> </a:t>
            </a:r>
            <a:r>
              <a:rPr lang="ru-RU" sz="1300" dirty="0" err="1">
                <a:effectLst/>
              </a:rPr>
              <a:t>бір</a:t>
            </a:r>
            <a:r>
              <a:rPr lang="ru-RU" sz="1300" dirty="0">
                <a:effectLst/>
              </a:rPr>
              <a:t> </a:t>
            </a:r>
            <a:r>
              <a:rPr lang="ru-RU" sz="1300" dirty="0" err="1">
                <a:effectLst/>
              </a:rPr>
              <a:t>бөлшегі</a:t>
            </a:r>
            <a:r>
              <a:rPr lang="ru-RU" sz="1300" dirty="0">
                <a:effectLst/>
              </a:rPr>
              <a:t> </a:t>
            </a:r>
            <a:r>
              <a:rPr lang="ru-RU" sz="1300" dirty="0" err="1">
                <a:effectLst/>
              </a:rPr>
              <a:t>ғана</a:t>
            </a:r>
            <a:r>
              <a:rPr lang="ru-RU" sz="1300" dirty="0">
                <a:effectLst/>
              </a:rPr>
              <a:t> </a:t>
            </a:r>
            <a:r>
              <a:rPr lang="ru-RU" sz="1300" dirty="0" err="1">
                <a:effectLst/>
              </a:rPr>
              <a:t>емес</a:t>
            </a:r>
            <a:r>
              <a:rPr lang="ru-RU" sz="1300" dirty="0">
                <a:effectLst/>
              </a:rPr>
              <a:t>, </a:t>
            </a:r>
            <a:r>
              <a:rPr lang="ru-RU" sz="1300" dirty="0" err="1">
                <a:effectLst/>
              </a:rPr>
              <a:t>жеке</a:t>
            </a:r>
            <a:r>
              <a:rPr lang="ru-RU" sz="1300" dirty="0">
                <a:effectLst/>
              </a:rPr>
              <a:t> </a:t>
            </a:r>
            <a:r>
              <a:rPr lang="ru-RU" sz="1300" dirty="0" err="1">
                <a:effectLst/>
              </a:rPr>
              <a:t>адам</a:t>
            </a:r>
            <a:r>
              <a:rPr lang="ru-RU" sz="1300" dirty="0">
                <a:effectLst/>
              </a:rPr>
              <a:t>,  </a:t>
            </a:r>
            <a:r>
              <a:rPr lang="ru-RU" sz="1300" dirty="0" err="1">
                <a:effectLst/>
              </a:rPr>
              <a:t>құндылықтары</a:t>
            </a:r>
            <a:r>
              <a:rPr lang="ru-RU" sz="1300" dirty="0">
                <a:effectLst/>
              </a:rPr>
              <a:t>, </a:t>
            </a:r>
            <a:r>
              <a:rPr lang="ru-RU" sz="1300" dirty="0" err="1">
                <a:effectLst/>
              </a:rPr>
              <a:t>мінезі</a:t>
            </a:r>
            <a:r>
              <a:rPr lang="ru-RU" sz="1300" dirty="0">
                <a:effectLst/>
              </a:rPr>
              <a:t>, </a:t>
            </a:r>
            <a:r>
              <a:rPr lang="ru-RU" sz="1300" dirty="0" err="1">
                <a:effectLst/>
              </a:rPr>
              <a:t>өмірлік</a:t>
            </a:r>
            <a:r>
              <a:rPr lang="ru-RU" sz="1300" dirty="0">
                <a:effectLst/>
              </a:rPr>
              <a:t> </a:t>
            </a:r>
            <a:r>
              <a:rPr lang="ru-RU" sz="1300" dirty="0" err="1">
                <a:effectLst/>
              </a:rPr>
              <a:t>тәжірибесі</a:t>
            </a:r>
            <a:r>
              <a:rPr lang="ru-RU" sz="1300" dirty="0">
                <a:effectLst/>
              </a:rPr>
              <a:t>, </a:t>
            </a:r>
            <a:r>
              <a:rPr lang="ru-RU" sz="1300" dirty="0" err="1">
                <a:effectLst/>
              </a:rPr>
              <a:t>арманы</a:t>
            </a:r>
            <a:r>
              <a:rPr lang="ru-RU" sz="1300" dirty="0">
                <a:effectLst/>
              </a:rPr>
              <a:t> мен </a:t>
            </a:r>
            <a:r>
              <a:rPr lang="ru-RU" sz="1300" dirty="0" err="1">
                <a:effectLst/>
              </a:rPr>
              <a:t>мақсаты</a:t>
            </a:r>
            <a:r>
              <a:rPr lang="ru-RU" sz="1300" dirty="0">
                <a:effectLst/>
              </a:rPr>
              <a:t> бар дара </a:t>
            </a:r>
            <a:r>
              <a:rPr lang="ru-RU" sz="1300" dirty="0" err="1">
                <a:effectLst/>
              </a:rPr>
              <a:t>тұлға</a:t>
            </a:r>
            <a:r>
              <a:rPr lang="ru-RU" sz="1300" dirty="0">
                <a:effectLst/>
              </a:rPr>
              <a:t> </a:t>
            </a:r>
            <a:r>
              <a:rPr lang="ru-RU" sz="1300" dirty="0" err="1">
                <a:effectLst/>
              </a:rPr>
              <a:t>деп</a:t>
            </a:r>
            <a:r>
              <a:rPr lang="ru-RU" sz="1300" dirty="0">
                <a:effectLst/>
              </a:rPr>
              <a:t> </a:t>
            </a:r>
            <a:r>
              <a:rPr lang="ru-RU" sz="1300" dirty="0" err="1">
                <a:effectLst/>
              </a:rPr>
              <a:t>қабылдаудан</a:t>
            </a:r>
            <a:r>
              <a:rPr lang="ru-RU" sz="1300" dirty="0">
                <a:effectLst/>
              </a:rPr>
              <a:t> </a:t>
            </a:r>
            <a:r>
              <a:rPr lang="ru-RU" sz="1300" dirty="0" err="1">
                <a:effectLst/>
              </a:rPr>
              <a:t>басталады</a:t>
            </a:r>
            <a:r>
              <a:rPr lang="ru-RU" sz="1300" dirty="0">
                <a:effectLst/>
              </a:rPr>
              <a:t>.</a:t>
            </a:r>
            <a:br>
              <a:rPr lang="ru-RU" sz="1300" dirty="0">
                <a:effectLst/>
              </a:rPr>
            </a:br>
            <a:r>
              <a:rPr lang="ru-RU" sz="1300" dirty="0" err="1">
                <a:effectLst/>
              </a:rPr>
              <a:t>Қызметкерді</a:t>
            </a:r>
            <a:r>
              <a:rPr lang="ru-RU" sz="1300" dirty="0">
                <a:effectLst/>
              </a:rPr>
              <a:t> </a:t>
            </a:r>
            <a:r>
              <a:rPr lang="ru-RU" sz="1300" dirty="0" err="1">
                <a:effectLst/>
              </a:rPr>
              <a:t>жұмысқа</a:t>
            </a:r>
            <a:r>
              <a:rPr lang="ru-RU" sz="1300" dirty="0">
                <a:effectLst/>
              </a:rPr>
              <a:t> </a:t>
            </a:r>
            <a:r>
              <a:rPr lang="ru-RU" sz="1300" dirty="0" err="1">
                <a:effectLst/>
              </a:rPr>
              <a:t>қабылдаудан</a:t>
            </a:r>
            <a:r>
              <a:rPr lang="ru-RU" sz="1300" dirty="0">
                <a:effectLst/>
              </a:rPr>
              <a:t>  </a:t>
            </a:r>
            <a:r>
              <a:rPr lang="ru-RU" sz="1300" dirty="0" err="1">
                <a:effectLst/>
              </a:rPr>
              <a:t>бастап</a:t>
            </a:r>
            <a:r>
              <a:rPr lang="ru-RU" sz="1300" dirty="0">
                <a:effectLst/>
              </a:rPr>
              <a:t>, </a:t>
            </a:r>
            <a:r>
              <a:rPr lang="ru-RU" sz="1300" dirty="0" err="1">
                <a:effectLst/>
              </a:rPr>
              <a:t>оның</a:t>
            </a:r>
            <a:r>
              <a:rPr lang="ru-RU" sz="1300" dirty="0">
                <a:effectLst/>
              </a:rPr>
              <a:t> </a:t>
            </a:r>
            <a:r>
              <a:rPr lang="ru-RU" sz="1300" dirty="0" err="1">
                <a:effectLst/>
              </a:rPr>
              <a:t>қызмет</a:t>
            </a:r>
            <a:r>
              <a:rPr lang="ru-RU" sz="1300" dirty="0">
                <a:effectLst/>
              </a:rPr>
              <a:t> </a:t>
            </a:r>
            <a:r>
              <a:rPr lang="ru-RU" sz="1300" dirty="0" err="1">
                <a:effectLst/>
              </a:rPr>
              <a:t>бабымен</a:t>
            </a:r>
            <a:r>
              <a:rPr lang="ru-RU" sz="1300" dirty="0">
                <a:effectLst/>
              </a:rPr>
              <a:t> </a:t>
            </a:r>
            <a:r>
              <a:rPr lang="ru-RU" sz="1300" dirty="0" err="1">
                <a:effectLst/>
              </a:rPr>
              <a:t>өсуі</a:t>
            </a:r>
            <a:r>
              <a:rPr lang="ru-RU" sz="1300" dirty="0">
                <a:effectLst/>
              </a:rPr>
              <a:t>, </a:t>
            </a:r>
            <a:r>
              <a:rPr lang="ru-RU" sz="1300" dirty="0" err="1">
                <a:effectLst/>
              </a:rPr>
              <a:t>ұйымның</a:t>
            </a:r>
            <a:r>
              <a:rPr lang="ru-RU" sz="1300" dirty="0">
                <a:effectLst/>
              </a:rPr>
              <a:t> </a:t>
            </a:r>
            <a:r>
              <a:rPr lang="ru-RU" sz="1300" dirty="0" err="1">
                <a:effectLst/>
              </a:rPr>
              <a:t>дамуына</a:t>
            </a:r>
            <a:r>
              <a:rPr lang="ru-RU" sz="1300" dirty="0">
                <a:effectLst/>
              </a:rPr>
              <a:t>, </a:t>
            </a:r>
            <a:r>
              <a:rPr lang="ru-RU" sz="1300" dirty="0" err="1">
                <a:effectLst/>
              </a:rPr>
              <a:t>табысқа</a:t>
            </a:r>
            <a:r>
              <a:rPr lang="ru-RU" sz="1300" dirty="0">
                <a:effectLst/>
              </a:rPr>
              <a:t> </a:t>
            </a:r>
            <a:r>
              <a:rPr lang="ru-RU" sz="1300" dirty="0" err="1">
                <a:effectLst/>
              </a:rPr>
              <a:t>жетуіне</a:t>
            </a:r>
            <a:r>
              <a:rPr lang="ru-RU" sz="1300" dirty="0">
                <a:effectLst/>
              </a:rPr>
              <a:t> </a:t>
            </a:r>
            <a:r>
              <a:rPr lang="ru-RU" sz="1300" dirty="0" err="1">
                <a:effectLst/>
              </a:rPr>
              <a:t>үлес</a:t>
            </a:r>
            <a:r>
              <a:rPr lang="ru-RU" sz="1300" dirty="0">
                <a:effectLst/>
              </a:rPr>
              <a:t> </a:t>
            </a:r>
            <a:r>
              <a:rPr lang="ru-RU" sz="1300" dirty="0" err="1">
                <a:effectLst/>
              </a:rPr>
              <a:t>қосуы</a:t>
            </a:r>
            <a:r>
              <a:rPr lang="ru-RU" sz="1300" dirty="0">
                <a:effectLst/>
              </a:rPr>
              <a:t>, осы </a:t>
            </a:r>
            <a:r>
              <a:rPr lang="ru-RU" sz="1300" dirty="0" err="1">
                <a:effectLst/>
              </a:rPr>
              <a:t>жолда</a:t>
            </a:r>
            <a:r>
              <a:rPr lang="ru-RU" sz="1300" dirty="0">
                <a:effectLst/>
              </a:rPr>
              <a:t> бар </a:t>
            </a:r>
            <a:r>
              <a:rPr lang="ru-RU" sz="1300" dirty="0" err="1">
                <a:effectLst/>
              </a:rPr>
              <a:t>білімі</a:t>
            </a:r>
            <a:r>
              <a:rPr lang="ru-RU" sz="1300" dirty="0">
                <a:effectLst/>
              </a:rPr>
              <a:t> мен </a:t>
            </a:r>
            <a:r>
              <a:rPr lang="ru-RU" sz="1300" dirty="0" err="1">
                <a:effectLst/>
              </a:rPr>
              <a:t>тәжірибесін</a:t>
            </a:r>
            <a:r>
              <a:rPr lang="ru-RU" sz="1300" dirty="0">
                <a:effectLst/>
              </a:rPr>
              <a:t> </a:t>
            </a:r>
            <a:r>
              <a:rPr lang="ru-RU" sz="1300" dirty="0" err="1">
                <a:effectLst/>
              </a:rPr>
              <a:t>пайдалануы</a:t>
            </a:r>
            <a:r>
              <a:rPr lang="ru-RU" sz="1300" dirty="0">
                <a:effectLst/>
              </a:rPr>
              <a:t>, </a:t>
            </a:r>
            <a:r>
              <a:rPr lang="ru-RU" sz="1300" dirty="0" err="1">
                <a:effectLst/>
              </a:rPr>
              <a:t>оқуы</a:t>
            </a:r>
            <a:r>
              <a:rPr lang="ru-RU" sz="1300" dirty="0">
                <a:effectLst/>
              </a:rPr>
              <a:t>, </a:t>
            </a:r>
            <a:r>
              <a:rPr lang="ru-RU" sz="1300" dirty="0" err="1">
                <a:effectLst/>
              </a:rPr>
              <a:t>жетілуі</a:t>
            </a:r>
            <a:r>
              <a:rPr lang="ru-RU" sz="1300" dirty="0">
                <a:effectLst/>
              </a:rPr>
              <a:t>, </a:t>
            </a:r>
            <a:r>
              <a:rPr lang="ru-RU" sz="1300" dirty="0" err="1">
                <a:effectLst/>
              </a:rPr>
              <a:t>дамуы</a:t>
            </a:r>
            <a:r>
              <a:rPr lang="ru-RU" sz="1300" dirty="0">
                <a:effectLst/>
              </a:rPr>
              <a:t> – психология, </a:t>
            </a:r>
            <a:r>
              <a:rPr lang="ru-RU" sz="1300" dirty="0" err="1">
                <a:effectLst/>
              </a:rPr>
              <a:t>әлеуметтану</a:t>
            </a:r>
            <a:r>
              <a:rPr lang="ru-RU" sz="1300" dirty="0">
                <a:effectLst/>
              </a:rPr>
              <a:t> </a:t>
            </a:r>
            <a:r>
              <a:rPr lang="ru-RU" sz="1300" dirty="0" err="1">
                <a:effectLst/>
              </a:rPr>
              <a:t>және</a:t>
            </a:r>
            <a:r>
              <a:rPr lang="ru-RU" sz="1300" dirty="0">
                <a:effectLst/>
              </a:rPr>
              <a:t> менеджмент </a:t>
            </a:r>
            <a:r>
              <a:rPr lang="ru-RU" sz="1300" dirty="0" err="1">
                <a:effectLst/>
              </a:rPr>
              <a:t>тоғысындағы</a:t>
            </a:r>
            <a:r>
              <a:rPr lang="ru-RU" sz="1300" dirty="0">
                <a:effectLst/>
              </a:rPr>
              <a:t> </a:t>
            </a:r>
            <a:r>
              <a:rPr lang="ru-RU" sz="1300" dirty="0" err="1">
                <a:effectLst/>
              </a:rPr>
              <a:t>ілімнің</a:t>
            </a:r>
            <a:r>
              <a:rPr lang="ru-RU" sz="1300" dirty="0">
                <a:effectLst/>
              </a:rPr>
              <a:t> </a:t>
            </a:r>
            <a:r>
              <a:rPr lang="ru-RU" sz="1300" dirty="0" err="1">
                <a:effectLst/>
              </a:rPr>
              <a:t>зерттеу</a:t>
            </a:r>
            <a:r>
              <a:rPr lang="ru-RU" sz="1300" dirty="0">
                <a:effectLst/>
              </a:rPr>
              <a:t> </a:t>
            </a:r>
            <a:r>
              <a:rPr lang="ru-RU" sz="1300" dirty="0" err="1">
                <a:effectLst/>
              </a:rPr>
              <a:t>нысаны</a:t>
            </a:r>
            <a:r>
              <a:rPr lang="ru-RU" sz="1300" dirty="0">
                <a:effectLst/>
              </a:rPr>
              <a:t>.</a:t>
            </a:r>
            <a:br>
              <a:rPr lang="ru-RU" sz="1300" dirty="0">
                <a:effectLst/>
              </a:rPr>
            </a:br>
            <a:r>
              <a:rPr lang="ru-RU" sz="1300" dirty="0">
                <a:effectLst/>
              </a:rPr>
              <a:t>Ник </a:t>
            </a:r>
            <a:r>
              <a:rPr lang="ru-RU" sz="1300" dirty="0" err="1">
                <a:effectLst/>
              </a:rPr>
              <a:t>Уилтонның</a:t>
            </a:r>
            <a:r>
              <a:rPr lang="ru-RU" sz="1300" dirty="0">
                <a:effectLst/>
              </a:rPr>
              <a:t> «HR-</a:t>
            </a:r>
            <a:r>
              <a:rPr lang="ru-RU" sz="1300" dirty="0" err="1">
                <a:effectLst/>
              </a:rPr>
              <a:t>менеджментке</a:t>
            </a:r>
            <a:r>
              <a:rPr lang="ru-RU" sz="1300" dirty="0">
                <a:effectLst/>
              </a:rPr>
              <a:t> </a:t>
            </a:r>
            <a:r>
              <a:rPr lang="ru-RU" sz="1300" dirty="0" err="1">
                <a:effectLst/>
              </a:rPr>
              <a:t>кіріспе</a:t>
            </a:r>
            <a:r>
              <a:rPr lang="ru-RU" sz="1300" dirty="0">
                <a:effectLst/>
              </a:rPr>
              <a:t>» (</a:t>
            </a:r>
            <a:r>
              <a:rPr lang="ru-RU" sz="1300" dirty="0" err="1">
                <a:effectLst/>
              </a:rPr>
              <a:t>An</a:t>
            </a:r>
            <a:r>
              <a:rPr lang="ru-RU" sz="1300" dirty="0">
                <a:effectLst/>
              </a:rPr>
              <a:t> </a:t>
            </a:r>
            <a:r>
              <a:rPr lang="ru-RU" sz="1300" dirty="0" err="1">
                <a:effectLst/>
              </a:rPr>
              <a:t>Introduction</a:t>
            </a:r>
            <a:r>
              <a:rPr lang="ru-RU" sz="1300" dirty="0">
                <a:effectLst/>
              </a:rPr>
              <a:t> </a:t>
            </a:r>
            <a:r>
              <a:rPr lang="ru-RU" sz="1300" dirty="0" err="1">
                <a:effectLst/>
              </a:rPr>
              <a:t>to</a:t>
            </a:r>
            <a:r>
              <a:rPr lang="ru-RU" sz="1300" dirty="0">
                <a:effectLst/>
              </a:rPr>
              <a:t> </a:t>
            </a:r>
            <a:r>
              <a:rPr lang="ru-RU" sz="1300" dirty="0" err="1">
                <a:effectLst/>
              </a:rPr>
              <a:t>Human</a:t>
            </a:r>
            <a:r>
              <a:rPr lang="ru-RU" sz="1300" dirty="0">
                <a:effectLst/>
              </a:rPr>
              <a:t> </a:t>
            </a:r>
            <a:r>
              <a:rPr lang="ru-RU" sz="1300" dirty="0" err="1">
                <a:effectLst/>
              </a:rPr>
              <a:t>Resource</a:t>
            </a:r>
            <a:r>
              <a:rPr lang="ru-RU" sz="1300" dirty="0">
                <a:effectLst/>
              </a:rPr>
              <a:t> </a:t>
            </a:r>
            <a:r>
              <a:rPr lang="ru-RU" sz="1300" dirty="0" err="1">
                <a:effectLst/>
              </a:rPr>
              <a:t>Management</a:t>
            </a:r>
            <a:r>
              <a:rPr lang="ru-RU" sz="1300" dirty="0">
                <a:effectLst/>
              </a:rPr>
              <a:t>) </a:t>
            </a:r>
            <a:r>
              <a:rPr lang="ru-RU" sz="1300" dirty="0" err="1">
                <a:effectLst/>
              </a:rPr>
              <a:t>оқулығы</a:t>
            </a:r>
            <a:r>
              <a:rPr lang="ru-RU" sz="1300" dirty="0">
                <a:effectLst/>
              </a:rPr>
              <a:t> – осы </a:t>
            </a:r>
            <a:r>
              <a:rPr lang="ru-RU" sz="1300" dirty="0" err="1">
                <a:effectLst/>
              </a:rPr>
              <a:t>ілімнің</a:t>
            </a:r>
            <a:r>
              <a:rPr lang="ru-RU" sz="1300" dirty="0">
                <a:effectLst/>
              </a:rPr>
              <a:t> </a:t>
            </a:r>
            <a:r>
              <a:rPr lang="ru-RU" sz="1300" dirty="0" err="1">
                <a:effectLst/>
              </a:rPr>
              <a:t>шымылдығын</a:t>
            </a:r>
            <a:r>
              <a:rPr lang="ru-RU" sz="1300" dirty="0">
                <a:effectLst/>
              </a:rPr>
              <a:t> </a:t>
            </a:r>
            <a:r>
              <a:rPr lang="ru-RU" sz="1300" dirty="0" err="1">
                <a:effectLst/>
              </a:rPr>
              <a:t>ашатын</a:t>
            </a:r>
            <a:r>
              <a:rPr lang="ru-RU" sz="1300" dirty="0">
                <a:effectLst/>
              </a:rPr>
              <a:t>, </a:t>
            </a:r>
            <a:r>
              <a:rPr lang="ru-RU" sz="1300" dirty="0" err="1">
                <a:effectLst/>
              </a:rPr>
              <a:t>ұйымдардағы</a:t>
            </a:r>
            <a:r>
              <a:rPr lang="ru-RU" sz="1300" dirty="0">
                <a:effectLst/>
              </a:rPr>
              <a:t> HR-</a:t>
            </a:r>
            <a:r>
              <a:rPr lang="ru-RU" sz="1300" dirty="0" err="1">
                <a:effectLst/>
              </a:rPr>
              <a:t>менеджердің</a:t>
            </a:r>
            <a:r>
              <a:rPr lang="ru-RU" sz="1300" dirty="0">
                <a:effectLst/>
              </a:rPr>
              <a:t> </a:t>
            </a:r>
            <a:r>
              <a:rPr lang="ru-RU" sz="1300" dirty="0" err="1">
                <a:effectLst/>
              </a:rPr>
              <a:t>қызметіне</a:t>
            </a:r>
            <a:r>
              <a:rPr lang="ru-RU" sz="1300" dirty="0">
                <a:effectLst/>
              </a:rPr>
              <a:t> </a:t>
            </a:r>
            <a:r>
              <a:rPr lang="ru-RU" sz="1300" dirty="0" err="1">
                <a:effectLst/>
              </a:rPr>
              <a:t>бағыт</a:t>
            </a:r>
            <a:r>
              <a:rPr lang="ru-RU" sz="1300" dirty="0">
                <a:effectLst/>
              </a:rPr>
              <a:t> </a:t>
            </a:r>
            <a:r>
              <a:rPr lang="ru-RU" sz="1300" dirty="0" err="1">
                <a:effectLst/>
              </a:rPr>
              <a:t>беріп</a:t>
            </a:r>
            <a:r>
              <a:rPr lang="ru-RU" sz="1300" dirty="0">
                <a:effectLst/>
              </a:rPr>
              <a:t>, </a:t>
            </a:r>
            <a:r>
              <a:rPr lang="ru-RU" sz="1300" dirty="0" err="1">
                <a:effectLst/>
              </a:rPr>
              <a:t>әр</a:t>
            </a:r>
            <a:r>
              <a:rPr lang="ru-RU" sz="1300" dirty="0">
                <a:effectLst/>
              </a:rPr>
              <a:t> </a:t>
            </a:r>
            <a:r>
              <a:rPr lang="ru-RU" sz="1300" dirty="0" err="1">
                <a:effectLst/>
              </a:rPr>
              <a:t>қадамын</a:t>
            </a:r>
            <a:r>
              <a:rPr lang="ru-RU" sz="1300" dirty="0">
                <a:effectLst/>
              </a:rPr>
              <a:t> </a:t>
            </a:r>
            <a:r>
              <a:rPr lang="ru-RU" sz="1300" dirty="0" err="1">
                <a:effectLst/>
              </a:rPr>
              <a:t>зерделейтін</a:t>
            </a:r>
            <a:r>
              <a:rPr lang="ru-RU" sz="1300" dirty="0">
                <a:effectLst/>
              </a:rPr>
              <a:t> </a:t>
            </a:r>
            <a:r>
              <a:rPr lang="ru-RU" sz="1300" dirty="0" err="1">
                <a:effectLst/>
              </a:rPr>
              <a:t>іргелі</a:t>
            </a:r>
            <a:r>
              <a:rPr lang="ru-RU" sz="1300" dirty="0">
                <a:effectLst/>
              </a:rPr>
              <a:t> </a:t>
            </a:r>
            <a:r>
              <a:rPr lang="ru-RU" sz="1300" dirty="0" err="1">
                <a:effectLst/>
              </a:rPr>
              <a:t>еңбек</a:t>
            </a:r>
            <a:r>
              <a:rPr lang="ru-RU" sz="1300" dirty="0">
                <a:effectLst/>
              </a:rPr>
              <a:t>. </a:t>
            </a:r>
            <a:r>
              <a:rPr lang="ru-RU" sz="1300" dirty="0" err="1">
                <a:effectLst/>
              </a:rPr>
              <a:t>Қазақ</a:t>
            </a:r>
            <a:r>
              <a:rPr lang="ru-RU" sz="1300" dirty="0">
                <a:effectLst/>
              </a:rPr>
              <a:t> </a:t>
            </a:r>
            <a:r>
              <a:rPr lang="ru-RU" sz="1300" dirty="0" err="1">
                <a:effectLst/>
              </a:rPr>
              <a:t>тіліне</a:t>
            </a:r>
            <a:r>
              <a:rPr lang="ru-RU" sz="1300" dirty="0">
                <a:effectLst/>
              </a:rPr>
              <a:t> </a:t>
            </a:r>
            <a:r>
              <a:rPr lang="ru-RU" sz="1300" dirty="0" err="1">
                <a:effectLst/>
              </a:rPr>
              <a:t>бұл</a:t>
            </a:r>
            <a:r>
              <a:rPr lang="ru-RU" sz="1300" dirty="0">
                <a:effectLst/>
              </a:rPr>
              <a:t> </a:t>
            </a:r>
            <a:r>
              <a:rPr lang="ru-RU" sz="1300" dirty="0" err="1">
                <a:effectLst/>
              </a:rPr>
              <a:t>оқулықтың</a:t>
            </a:r>
            <a:r>
              <a:rPr lang="ru-RU" sz="1300" dirty="0">
                <a:effectLst/>
              </a:rPr>
              <a:t> 3-басылымы </a:t>
            </a:r>
            <a:r>
              <a:rPr lang="ru-RU" sz="1300" dirty="0" err="1">
                <a:effectLst/>
              </a:rPr>
              <a:t>аударылып</a:t>
            </a:r>
            <a:r>
              <a:rPr lang="ru-RU" sz="1300" dirty="0">
                <a:effectLst/>
              </a:rPr>
              <a:t> </a:t>
            </a:r>
            <a:r>
              <a:rPr lang="ru-RU" sz="1300" dirty="0" err="1">
                <a:effectLst/>
              </a:rPr>
              <a:t>отыр</a:t>
            </a:r>
            <a:r>
              <a:rPr lang="ru-RU" sz="1300" dirty="0">
                <a:effectLst/>
              </a:rPr>
              <a:t>. </a:t>
            </a:r>
            <a:r>
              <a:rPr lang="ru-RU" sz="1300" dirty="0" err="1">
                <a:effectLst/>
              </a:rPr>
              <a:t>Кітап</a:t>
            </a:r>
            <a:r>
              <a:rPr lang="ru-RU" sz="1300" dirty="0">
                <a:effectLst/>
              </a:rPr>
              <a:t> менеджмент </a:t>
            </a:r>
            <a:r>
              <a:rPr lang="ru-RU" sz="1300" dirty="0" err="1">
                <a:effectLst/>
              </a:rPr>
              <a:t>мамандығында</a:t>
            </a:r>
            <a:r>
              <a:rPr lang="ru-RU" sz="1300" dirty="0">
                <a:effectLst/>
              </a:rPr>
              <a:t> </a:t>
            </a:r>
            <a:r>
              <a:rPr lang="ru-RU" sz="1300" dirty="0" err="1">
                <a:effectLst/>
              </a:rPr>
              <a:t>білім</a:t>
            </a:r>
            <a:r>
              <a:rPr lang="ru-RU" sz="1300" dirty="0">
                <a:effectLst/>
              </a:rPr>
              <a:t> </a:t>
            </a:r>
            <a:r>
              <a:rPr lang="ru-RU" sz="1300" dirty="0" err="1">
                <a:effectLst/>
              </a:rPr>
              <a:t>алатын</a:t>
            </a:r>
            <a:r>
              <a:rPr lang="ru-RU" sz="1300" dirty="0">
                <a:effectLst/>
              </a:rPr>
              <a:t> </a:t>
            </a:r>
            <a:r>
              <a:rPr lang="ru-RU" sz="1300" dirty="0" err="1">
                <a:effectLst/>
              </a:rPr>
              <a:t>студенттерге</a:t>
            </a:r>
            <a:r>
              <a:rPr lang="ru-RU" sz="1300" dirty="0">
                <a:effectLst/>
              </a:rPr>
              <a:t>, </a:t>
            </a:r>
            <a:r>
              <a:rPr lang="ru-RU" sz="1300" dirty="0" err="1">
                <a:effectLst/>
              </a:rPr>
              <a:t>оқытушыларға</a:t>
            </a:r>
            <a:r>
              <a:rPr lang="ru-RU" sz="1300" dirty="0">
                <a:effectLst/>
              </a:rPr>
              <a:t>, </a:t>
            </a:r>
            <a:r>
              <a:rPr lang="ru-RU" sz="1300" dirty="0" err="1">
                <a:effectLst/>
              </a:rPr>
              <a:t>жалпы</a:t>
            </a:r>
            <a:r>
              <a:rPr lang="ru-RU" sz="1300" dirty="0">
                <a:effectLst/>
              </a:rPr>
              <a:t> </a:t>
            </a:r>
            <a:r>
              <a:rPr lang="ru-RU" sz="1300" dirty="0" err="1">
                <a:effectLst/>
              </a:rPr>
              <a:t>оқырман</a:t>
            </a:r>
            <a:r>
              <a:rPr lang="ru-RU" sz="1300" dirty="0">
                <a:effectLst/>
              </a:rPr>
              <a:t> </a:t>
            </a:r>
            <a:r>
              <a:rPr lang="ru-RU" sz="1300" dirty="0" err="1">
                <a:effectLst/>
              </a:rPr>
              <a:t>қауымға</a:t>
            </a:r>
            <a:r>
              <a:rPr lang="ru-RU" sz="1300" dirty="0">
                <a:effectLst/>
              </a:rPr>
              <a:t> </a:t>
            </a:r>
            <a:r>
              <a:rPr lang="ru-RU" sz="1300" dirty="0" err="1">
                <a:effectLst/>
              </a:rPr>
              <a:t>арналады</a:t>
            </a:r>
            <a:r>
              <a:rPr lang="ru-RU" sz="1300" dirty="0">
                <a:effectLst/>
              </a:rPr>
              <a:t> </a:t>
            </a:r>
            <a:r>
              <a:rPr lang="ru-RU" sz="1300" dirty="0" err="1">
                <a:effectLst/>
              </a:rPr>
              <a:t>және</a:t>
            </a:r>
            <a:r>
              <a:rPr lang="ru-RU" sz="1300" dirty="0">
                <a:effectLst/>
              </a:rPr>
              <a:t> </a:t>
            </a:r>
            <a:r>
              <a:rPr lang="ru-RU" sz="1300" dirty="0" err="1">
                <a:effectLst/>
              </a:rPr>
              <a:t>қазақ</a:t>
            </a:r>
            <a:r>
              <a:rPr lang="ru-RU" sz="1300" dirty="0">
                <a:effectLst/>
              </a:rPr>
              <a:t> </a:t>
            </a:r>
            <a:r>
              <a:rPr lang="ru-RU" sz="1300" dirty="0" err="1">
                <a:effectLst/>
              </a:rPr>
              <a:t>тіліндегі</a:t>
            </a:r>
            <a:r>
              <a:rPr lang="ru-RU" sz="1300" dirty="0">
                <a:effectLst/>
              </a:rPr>
              <a:t> MBA </a:t>
            </a:r>
            <a:r>
              <a:rPr lang="ru-RU" sz="1300" dirty="0" err="1">
                <a:effectLst/>
              </a:rPr>
              <a:t>курсының</a:t>
            </a:r>
            <a:r>
              <a:rPr lang="ru-RU" sz="1300" dirty="0">
                <a:effectLst/>
              </a:rPr>
              <a:t> </a:t>
            </a:r>
            <a:r>
              <a:rPr lang="ru-RU" sz="1300" dirty="0" err="1">
                <a:effectLst/>
              </a:rPr>
              <a:t>негізгі</a:t>
            </a:r>
            <a:r>
              <a:rPr lang="ru-RU" sz="1300" dirty="0">
                <a:effectLst/>
              </a:rPr>
              <a:t> </a:t>
            </a:r>
            <a:r>
              <a:rPr lang="ru-RU" sz="1300" dirty="0" err="1">
                <a:effectLst/>
              </a:rPr>
              <a:t>оқулықтарының</a:t>
            </a:r>
            <a:r>
              <a:rPr lang="ru-RU" sz="1300" dirty="0">
                <a:effectLst/>
              </a:rPr>
              <a:t> </a:t>
            </a:r>
            <a:r>
              <a:rPr lang="ru-RU" sz="1300" dirty="0" err="1">
                <a:effectLst/>
              </a:rPr>
              <a:t>бірі</a:t>
            </a:r>
            <a:r>
              <a:rPr lang="ru-RU" sz="1300" dirty="0">
                <a:effectLst/>
              </a:rPr>
              <a:t> </a:t>
            </a:r>
            <a:r>
              <a:rPr lang="ru-RU" sz="1300" dirty="0" err="1">
                <a:effectLst/>
              </a:rPr>
              <a:t>ретінде</a:t>
            </a:r>
            <a:r>
              <a:rPr lang="ru-RU" sz="1300" dirty="0">
                <a:effectLst/>
              </a:rPr>
              <a:t> </a:t>
            </a:r>
            <a:r>
              <a:rPr lang="ru-RU" sz="1300" dirty="0" err="1">
                <a:effectLst/>
              </a:rPr>
              <a:t>ұсынылады</a:t>
            </a:r>
            <a:r>
              <a:rPr lang="ru-RU" sz="1300" dirty="0">
                <a:effectLst/>
              </a:rPr>
              <a:t>.</a:t>
            </a:r>
            <a:br>
              <a:rPr lang="ru-RU" sz="1300" dirty="0">
                <a:effectLst/>
              </a:rPr>
            </a:br>
            <a:endParaRPr lang="ru-RU" sz="1300" dirty="0"/>
          </a:p>
        </p:txBody>
      </p:sp>
      <p:pic>
        <p:nvPicPr>
          <p:cNvPr id="4" name="Объект 3" descr="https://100kitap.kz/uploads/books/41/img_an_introduction_to_human__kz_1556259078.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03848" y="116632"/>
            <a:ext cx="2736304" cy="3456384"/>
          </a:xfrm>
          <a:prstGeom prst="rect">
            <a:avLst/>
          </a:prstGeom>
          <a:noFill/>
          <a:ln>
            <a:noFill/>
          </a:ln>
        </p:spPr>
      </p:pic>
    </p:spTree>
    <p:extLst>
      <p:ext uri="{BB962C8B-B14F-4D97-AF65-F5344CB8AC3E}">
        <p14:creationId xmlns:p14="http://schemas.microsoft.com/office/powerpoint/2010/main" val="4075862722"/>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4221088"/>
            <a:ext cx="8856984" cy="2520280"/>
          </a:xfrm>
        </p:spPr>
        <p:txBody>
          <a:bodyPr/>
          <a:lstStyle/>
          <a:p>
            <a:pPr algn="l"/>
            <a:r>
              <a:rPr lang="ru-RU" sz="1200" dirty="0">
                <a:effectLst/>
              </a:rPr>
              <a:t>Аннотация:</a:t>
            </a:r>
            <a:br>
              <a:rPr lang="ru-RU" sz="1200" dirty="0">
                <a:effectLst/>
              </a:rPr>
            </a:br>
            <a:r>
              <a:rPr lang="ru-RU" sz="1200" dirty="0" err="1">
                <a:effectLst/>
              </a:rPr>
              <a:t>Ұйымның</a:t>
            </a:r>
            <a:r>
              <a:rPr lang="ru-RU" sz="1200" dirty="0">
                <a:effectLst/>
              </a:rPr>
              <a:t> </a:t>
            </a:r>
            <a:r>
              <a:rPr lang="ru-RU" sz="1200" dirty="0" err="1">
                <a:effectLst/>
              </a:rPr>
              <a:t>өзегі</a:t>
            </a:r>
            <a:r>
              <a:rPr lang="ru-RU" sz="1200" dirty="0">
                <a:effectLst/>
              </a:rPr>
              <a:t> – </a:t>
            </a:r>
            <a:r>
              <a:rPr lang="ru-RU" sz="1200" dirty="0" err="1">
                <a:effectLst/>
              </a:rPr>
              <a:t>қызметкер</a:t>
            </a:r>
            <a:r>
              <a:rPr lang="ru-RU" sz="1200" dirty="0">
                <a:effectLst/>
              </a:rPr>
              <a:t>. </a:t>
            </a:r>
            <a:r>
              <a:rPr lang="ru-RU" sz="1200" dirty="0" err="1">
                <a:effectLst/>
              </a:rPr>
              <a:t>Қызметкерлердің</a:t>
            </a:r>
            <a:r>
              <a:rPr lang="ru-RU" sz="1200" dirty="0">
                <a:effectLst/>
              </a:rPr>
              <a:t> </a:t>
            </a:r>
            <a:r>
              <a:rPr lang="ru-RU" sz="1200" dirty="0" err="1">
                <a:effectLst/>
              </a:rPr>
              <a:t>мінез-құлқы</a:t>
            </a:r>
            <a:r>
              <a:rPr lang="ru-RU" sz="1200" dirty="0">
                <a:effectLst/>
              </a:rPr>
              <a:t> </a:t>
            </a:r>
            <a:r>
              <a:rPr lang="ru-RU" sz="1200" dirty="0" err="1">
                <a:effectLst/>
              </a:rPr>
              <a:t>әр</a:t>
            </a:r>
            <a:r>
              <a:rPr lang="ru-RU" sz="1200" dirty="0">
                <a:effectLst/>
              </a:rPr>
              <a:t> </a:t>
            </a:r>
            <a:r>
              <a:rPr lang="ru-RU" sz="1200" dirty="0" err="1">
                <a:effectLst/>
              </a:rPr>
              <a:t>алуан</a:t>
            </a:r>
            <a:r>
              <a:rPr lang="ru-RU" sz="1200" dirty="0">
                <a:effectLst/>
              </a:rPr>
              <a:t>, </a:t>
            </a:r>
            <a:r>
              <a:rPr lang="ru-RU" sz="1200" dirty="0" err="1">
                <a:effectLst/>
              </a:rPr>
              <a:t>әр</a:t>
            </a:r>
            <a:r>
              <a:rPr lang="ru-RU" sz="1200" dirty="0">
                <a:effectLst/>
              </a:rPr>
              <a:t> </a:t>
            </a:r>
            <a:r>
              <a:rPr lang="ru-RU" sz="1200" dirty="0" err="1">
                <a:effectLst/>
              </a:rPr>
              <a:t>адам</a:t>
            </a:r>
            <a:r>
              <a:rPr lang="ru-RU" sz="1200" dirty="0">
                <a:effectLst/>
              </a:rPr>
              <a:t> </a:t>
            </a:r>
            <a:r>
              <a:rPr lang="ru-RU" sz="1200" dirty="0" err="1">
                <a:effectLst/>
              </a:rPr>
              <a:t>жеке</a:t>
            </a:r>
            <a:r>
              <a:rPr lang="ru-RU" sz="1200" dirty="0">
                <a:effectLst/>
              </a:rPr>
              <a:t> </a:t>
            </a:r>
            <a:r>
              <a:rPr lang="ru-RU" sz="1200" dirty="0" err="1">
                <a:effectLst/>
              </a:rPr>
              <a:t>тұлға</a:t>
            </a:r>
            <a:r>
              <a:rPr lang="ru-RU" sz="1200" dirty="0">
                <a:effectLst/>
              </a:rPr>
              <a:t> </a:t>
            </a:r>
            <a:r>
              <a:rPr lang="ru-RU" sz="1200" dirty="0" err="1">
                <a:effectLst/>
              </a:rPr>
              <a:t>екенін</a:t>
            </a:r>
            <a:r>
              <a:rPr lang="ru-RU" sz="1200" dirty="0">
                <a:effectLst/>
              </a:rPr>
              <a:t> </a:t>
            </a:r>
            <a:r>
              <a:rPr lang="ru-RU" sz="1200" dirty="0" err="1">
                <a:effectLst/>
              </a:rPr>
              <a:t>ескеріп</a:t>
            </a:r>
            <a:r>
              <a:rPr lang="ru-RU" sz="1200" dirty="0">
                <a:effectLst/>
              </a:rPr>
              <a:t>, </a:t>
            </a:r>
            <a:r>
              <a:rPr lang="ru-RU" sz="1200" dirty="0" err="1">
                <a:effectLst/>
              </a:rPr>
              <a:t>оның</a:t>
            </a:r>
            <a:r>
              <a:rPr lang="ru-RU" sz="1200" dirty="0">
                <a:effectLst/>
              </a:rPr>
              <a:t> </a:t>
            </a:r>
            <a:r>
              <a:rPr lang="ru-RU" sz="1200" dirty="0" err="1">
                <a:effectLst/>
              </a:rPr>
              <a:t>тұлғалық</a:t>
            </a:r>
            <a:r>
              <a:rPr lang="ru-RU" sz="1200" dirty="0">
                <a:effectLst/>
              </a:rPr>
              <a:t> </a:t>
            </a:r>
            <a:r>
              <a:rPr lang="ru-RU" sz="1200" dirty="0" err="1">
                <a:effectLst/>
              </a:rPr>
              <a:t>ерекшелігі</a:t>
            </a:r>
            <a:r>
              <a:rPr lang="ru-RU" sz="1200" dirty="0">
                <a:effectLst/>
              </a:rPr>
              <a:t> мен </a:t>
            </a:r>
            <a:r>
              <a:rPr lang="ru-RU" sz="1200" dirty="0" err="1">
                <a:effectLst/>
              </a:rPr>
              <a:t>қызметі</a:t>
            </a:r>
            <a:r>
              <a:rPr lang="ru-RU" sz="1200" dirty="0">
                <a:effectLst/>
              </a:rPr>
              <a:t>, </a:t>
            </a:r>
            <a:r>
              <a:rPr lang="ru-RU" sz="1200" dirty="0" err="1">
                <a:effectLst/>
              </a:rPr>
              <a:t>ұйымның</a:t>
            </a:r>
            <a:r>
              <a:rPr lang="ru-RU" sz="1200" dirty="0">
                <a:effectLst/>
              </a:rPr>
              <a:t> </a:t>
            </a:r>
            <a:r>
              <a:rPr lang="ru-RU" sz="1200" dirty="0" err="1">
                <a:effectLst/>
              </a:rPr>
              <a:t>дамуына</a:t>
            </a:r>
            <a:r>
              <a:rPr lang="ru-RU" sz="1200" dirty="0">
                <a:effectLst/>
              </a:rPr>
              <a:t> </a:t>
            </a:r>
            <a:r>
              <a:rPr lang="ru-RU" sz="1200" dirty="0" err="1">
                <a:effectLst/>
              </a:rPr>
              <a:t>қосатын</a:t>
            </a:r>
            <a:r>
              <a:rPr lang="ru-RU" sz="1200" dirty="0">
                <a:effectLst/>
              </a:rPr>
              <a:t> </a:t>
            </a:r>
            <a:r>
              <a:rPr lang="ru-RU" sz="1200" dirty="0" err="1">
                <a:effectLst/>
              </a:rPr>
              <a:t>үлесі</a:t>
            </a:r>
            <a:r>
              <a:rPr lang="ru-RU" sz="1200" dirty="0">
                <a:effectLst/>
              </a:rPr>
              <a:t> </a:t>
            </a:r>
            <a:r>
              <a:rPr lang="ru-RU" sz="1200" dirty="0" err="1">
                <a:effectLst/>
              </a:rPr>
              <a:t>арасындағы</a:t>
            </a:r>
            <a:r>
              <a:rPr lang="ru-RU" sz="1200" dirty="0">
                <a:effectLst/>
              </a:rPr>
              <a:t> </a:t>
            </a:r>
            <a:r>
              <a:rPr lang="ru-RU" sz="1200" dirty="0" err="1">
                <a:effectLst/>
              </a:rPr>
              <a:t>байланысты</a:t>
            </a:r>
            <a:r>
              <a:rPr lang="ru-RU" sz="1200" dirty="0">
                <a:effectLst/>
              </a:rPr>
              <a:t> </a:t>
            </a:r>
            <a:r>
              <a:rPr lang="ru-RU" sz="1200" dirty="0" err="1">
                <a:effectLst/>
              </a:rPr>
              <a:t>басқару</a:t>
            </a:r>
            <a:r>
              <a:rPr lang="ru-RU" sz="1200" dirty="0">
                <a:effectLst/>
              </a:rPr>
              <a:t> аса </a:t>
            </a:r>
            <a:r>
              <a:rPr lang="ru-RU" sz="1200" dirty="0" err="1">
                <a:effectLst/>
              </a:rPr>
              <a:t>маңызды</a:t>
            </a:r>
            <a:r>
              <a:rPr lang="ru-RU" sz="1200" dirty="0">
                <a:effectLst/>
              </a:rPr>
              <a:t>. </a:t>
            </a:r>
            <a:r>
              <a:rPr lang="ru-RU" sz="1200" dirty="0" err="1">
                <a:effectLst/>
              </a:rPr>
              <a:t>Қарамағындағы</a:t>
            </a:r>
            <a:r>
              <a:rPr lang="ru-RU" sz="1200" dirty="0">
                <a:effectLst/>
              </a:rPr>
              <a:t> </a:t>
            </a:r>
            <a:r>
              <a:rPr lang="ru-RU" sz="1200" dirty="0" err="1">
                <a:effectLst/>
              </a:rPr>
              <a:t>қай</a:t>
            </a:r>
            <a:r>
              <a:rPr lang="ru-RU" sz="1200" dirty="0">
                <a:effectLst/>
              </a:rPr>
              <a:t> </a:t>
            </a:r>
            <a:r>
              <a:rPr lang="ru-RU" sz="1200" dirty="0" err="1">
                <a:effectLst/>
              </a:rPr>
              <a:t>қызметкер</a:t>
            </a:r>
            <a:r>
              <a:rPr lang="ru-RU" sz="1200" dirty="0">
                <a:effectLst/>
              </a:rPr>
              <a:t> </a:t>
            </a:r>
            <a:r>
              <a:rPr lang="ru-RU" sz="1200" dirty="0" err="1">
                <a:effectLst/>
              </a:rPr>
              <a:t>қандай</a:t>
            </a:r>
            <a:r>
              <a:rPr lang="ru-RU" sz="1200" dirty="0">
                <a:effectLst/>
              </a:rPr>
              <a:t> </a:t>
            </a:r>
            <a:r>
              <a:rPr lang="ru-RU" sz="1200" dirty="0" err="1">
                <a:effectLst/>
              </a:rPr>
              <a:t>мінез-құлық</a:t>
            </a:r>
            <a:r>
              <a:rPr lang="ru-RU" sz="1200" dirty="0">
                <a:effectLst/>
              </a:rPr>
              <a:t> </a:t>
            </a:r>
            <a:r>
              <a:rPr lang="ru-RU" sz="1200" dirty="0" err="1">
                <a:effectLst/>
              </a:rPr>
              <a:t>көрсететінін</a:t>
            </a:r>
            <a:r>
              <a:rPr lang="ru-RU" sz="1200" dirty="0">
                <a:effectLst/>
              </a:rPr>
              <a:t>, </a:t>
            </a:r>
            <a:r>
              <a:rPr lang="ru-RU" sz="1200" dirty="0" err="1">
                <a:effectLst/>
              </a:rPr>
              <a:t>ол</a:t>
            </a:r>
            <a:r>
              <a:rPr lang="ru-RU" sz="1200" dirty="0">
                <a:effectLst/>
              </a:rPr>
              <a:t> </a:t>
            </a:r>
            <a:r>
              <a:rPr lang="ru-RU" sz="1200" dirty="0" err="1">
                <a:effectLst/>
              </a:rPr>
              <a:t>жалпы</a:t>
            </a:r>
            <a:r>
              <a:rPr lang="ru-RU" sz="1200" dirty="0">
                <a:effectLst/>
              </a:rPr>
              <a:t> </a:t>
            </a:r>
            <a:r>
              <a:rPr lang="ru-RU" sz="1200" dirty="0" err="1">
                <a:effectLst/>
              </a:rPr>
              <a:t>ұжымның</a:t>
            </a:r>
            <a:r>
              <a:rPr lang="ru-RU" sz="1200" dirty="0">
                <a:effectLst/>
              </a:rPr>
              <a:t> </a:t>
            </a:r>
            <a:r>
              <a:rPr lang="ru-RU" sz="1200" dirty="0" err="1">
                <a:effectLst/>
              </a:rPr>
              <a:t>қызметіне</a:t>
            </a:r>
            <a:r>
              <a:rPr lang="ru-RU" sz="1200" dirty="0">
                <a:effectLst/>
              </a:rPr>
              <a:t> </a:t>
            </a:r>
            <a:r>
              <a:rPr lang="ru-RU" sz="1200" dirty="0" err="1">
                <a:effectLst/>
              </a:rPr>
              <a:t>қалай</a:t>
            </a:r>
            <a:r>
              <a:rPr lang="ru-RU" sz="1200" dirty="0">
                <a:effectLst/>
              </a:rPr>
              <a:t> </a:t>
            </a:r>
            <a:r>
              <a:rPr lang="ru-RU" sz="1200" dirty="0" err="1">
                <a:effectLst/>
              </a:rPr>
              <a:t>әсер</a:t>
            </a:r>
            <a:r>
              <a:rPr lang="ru-RU" sz="1200" dirty="0">
                <a:effectLst/>
              </a:rPr>
              <a:t> </a:t>
            </a:r>
            <a:r>
              <a:rPr lang="ru-RU" sz="1200" dirty="0" err="1">
                <a:effectLst/>
              </a:rPr>
              <a:t>етіп</a:t>
            </a:r>
            <a:r>
              <a:rPr lang="ru-RU" sz="1200" dirty="0">
                <a:effectLst/>
              </a:rPr>
              <a:t>, </a:t>
            </a:r>
            <a:r>
              <a:rPr lang="ru-RU" sz="1200" dirty="0" err="1">
                <a:effectLst/>
              </a:rPr>
              <a:t>ұйымның</a:t>
            </a:r>
            <a:r>
              <a:rPr lang="ru-RU" sz="1200" dirty="0">
                <a:effectLst/>
              </a:rPr>
              <a:t> </a:t>
            </a:r>
            <a:r>
              <a:rPr lang="ru-RU" sz="1200" dirty="0" err="1">
                <a:effectLst/>
              </a:rPr>
              <a:t>табысқа</a:t>
            </a:r>
            <a:r>
              <a:rPr lang="ru-RU" sz="1200" dirty="0">
                <a:effectLst/>
              </a:rPr>
              <a:t> </a:t>
            </a:r>
            <a:r>
              <a:rPr lang="ru-RU" sz="1200" dirty="0" err="1">
                <a:effectLst/>
              </a:rPr>
              <a:t>жетуіне</a:t>
            </a:r>
            <a:r>
              <a:rPr lang="ru-RU" sz="1200" dirty="0">
                <a:effectLst/>
              </a:rPr>
              <a:t> </a:t>
            </a:r>
            <a:r>
              <a:rPr lang="ru-RU" sz="1200" dirty="0" err="1">
                <a:effectLst/>
              </a:rPr>
              <a:t>немесе</a:t>
            </a:r>
            <a:r>
              <a:rPr lang="ru-RU" sz="1200" dirty="0">
                <a:effectLst/>
              </a:rPr>
              <a:t> </a:t>
            </a:r>
            <a:r>
              <a:rPr lang="ru-RU" sz="1200" dirty="0" err="1">
                <a:effectLst/>
              </a:rPr>
              <a:t>кері</a:t>
            </a:r>
            <a:r>
              <a:rPr lang="ru-RU" sz="1200" dirty="0">
                <a:effectLst/>
              </a:rPr>
              <a:t> </a:t>
            </a:r>
            <a:r>
              <a:rPr lang="ru-RU" sz="1200" dirty="0" err="1">
                <a:effectLst/>
              </a:rPr>
              <a:t>ықпал</a:t>
            </a:r>
            <a:r>
              <a:rPr lang="ru-RU" sz="1200" dirty="0">
                <a:effectLst/>
              </a:rPr>
              <a:t> </a:t>
            </a:r>
            <a:r>
              <a:rPr lang="ru-RU" sz="1200" dirty="0" err="1">
                <a:effectLst/>
              </a:rPr>
              <a:t>ететінін</a:t>
            </a:r>
            <a:r>
              <a:rPr lang="ru-RU" sz="1200" dirty="0">
                <a:effectLst/>
              </a:rPr>
              <a:t> </a:t>
            </a:r>
            <a:r>
              <a:rPr lang="ru-RU" sz="1200" dirty="0" err="1">
                <a:effectLst/>
              </a:rPr>
              <a:t>білу</a:t>
            </a:r>
            <a:r>
              <a:rPr lang="ru-RU" sz="1200" dirty="0">
                <a:effectLst/>
              </a:rPr>
              <a:t> – </a:t>
            </a:r>
            <a:r>
              <a:rPr lang="ru-RU" sz="1200" dirty="0" err="1">
                <a:effectLst/>
              </a:rPr>
              <a:t>әр</a:t>
            </a:r>
            <a:r>
              <a:rPr lang="ru-RU" sz="1200" dirty="0">
                <a:effectLst/>
              </a:rPr>
              <a:t> </a:t>
            </a:r>
            <a:r>
              <a:rPr lang="ru-RU" sz="1200" dirty="0" err="1">
                <a:effectLst/>
              </a:rPr>
              <a:t>басшының</a:t>
            </a:r>
            <a:r>
              <a:rPr lang="ru-RU" sz="1200" dirty="0">
                <a:effectLst/>
              </a:rPr>
              <a:t>, </a:t>
            </a:r>
            <a:r>
              <a:rPr lang="ru-RU" sz="1200" dirty="0" err="1">
                <a:effectLst/>
              </a:rPr>
              <a:t>әсіресе</a:t>
            </a:r>
            <a:r>
              <a:rPr lang="ru-RU" sz="1200" dirty="0">
                <a:effectLst/>
              </a:rPr>
              <a:t> HR-</a:t>
            </a:r>
            <a:r>
              <a:rPr lang="ru-RU" sz="1200" dirty="0" err="1">
                <a:effectLst/>
              </a:rPr>
              <a:t>менеджердің</a:t>
            </a:r>
            <a:r>
              <a:rPr lang="ru-RU" sz="1200" dirty="0">
                <a:effectLst/>
              </a:rPr>
              <a:t> </a:t>
            </a:r>
            <a:r>
              <a:rPr lang="ru-RU" sz="1200" dirty="0" err="1">
                <a:effectLst/>
              </a:rPr>
              <a:t>міндеті</a:t>
            </a:r>
            <a:r>
              <a:rPr lang="ru-RU" sz="1200" dirty="0">
                <a:effectLst/>
              </a:rPr>
              <a:t>. </a:t>
            </a:r>
            <a:r>
              <a:rPr lang="ru-RU" sz="1200" dirty="0" err="1">
                <a:effectLst/>
              </a:rPr>
              <a:t>Ұжымды</a:t>
            </a:r>
            <a:r>
              <a:rPr lang="ru-RU" sz="1200" dirty="0">
                <a:effectLst/>
              </a:rPr>
              <a:t> </a:t>
            </a:r>
            <a:r>
              <a:rPr lang="ru-RU" sz="1200" dirty="0" err="1">
                <a:effectLst/>
              </a:rPr>
              <a:t>дұрыс</a:t>
            </a:r>
            <a:r>
              <a:rPr lang="ru-RU" sz="1200" dirty="0">
                <a:effectLst/>
              </a:rPr>
              <a:t> </a:t>
            </a:r>
            <a:r>
              <a:rPr lang="ru-RU" sz="1200" dirty="0" err="1">
                <a:effectLst/>
              </a:rPr>
              <a:t>басқару</a:t>
            </a:r>
            <a:r>
              <a:rPr lang="ru-RU" sz="1200" dirty="0">
                <a:effectLst/>
              </a:rPr>
              <a:t>, </a:t>
            </a:r>
            <a:r>
              <a:rPr lang="ru-RU" sz="1200" dirty="0" err="1">
                <a:effectLst/>
              </a:rPr>
              <a:t>қызметкерлер</a:t>
            </a:r>
            <a:r>
              <a:rPr lang="ru-RU" sz="1200" dirty="0">
                <a:effectLst/>
              </a:rPr>
              <a:t> </a:t>
            </a:r>
            <a:r>
              <a:rPr lang="ru-RU" sz="1200" dirty="0" err="1">
                <a:effectLst/>
              </a:rPr>
              <a:t>мотивациясын</a:t>
            </a:r>
            <a:r>
              <a:rPr lang="ru-RU" sz="1200" dirty="0">
                <a:effectLst/>
              </a:rPr>
              <a:t> </a:t>
            </a:r>
            <a:r>
              <a:rPr lang="ru-RU" sz="1200" dirty="0" err="1">
                <a:effectLst/>
              </a:rPr>
              <a:t>арттыру</a:t>
            </a:r>
            <a:r>
              <a:rPr lang="ru-RU" sz="1200" dirty="0">
                <a:effectLst/>
              </a:rPr>
              <a:t>, </a:t>
            </a:r>
            <a:r>
              <a:rPr lang="ru-RU" sz="1200" dirty="0" err="1">
                <a:effectLst/>
              </a:rPr>
              <a:t>оған</a:t>
            </a:r>
            <a:r>
              <a:rPr lang="ru-RU" sz="1200" dirty="0">
                <a:effectLst/>
              </a:rPr>
              <a:t> </a:t>
            </a:r>
            <a:r>
              <a:rPr lang="ru-RU" sz="1200" dirty="0" err="1">
                <a:effectLst/>
              </a:rPr>
              <a:t>кері</a:t>
            </a:r>
            <a:r>
              <a:rPr lang="ru-RU" sz="1200" dirty="0">
                <a:effectLst/>
              </a:rPr>
              <a:t> </a:t>
            </a:r>
            <a:r>
              <a:rPr lang="ru-RU" sz="1200" dirty="0" err="1">
                <a:effectLst/>
              </a:rPr>
              <a:t>әсер</a:t>
            </a:r>
            <a:r>
              <a:rPr lang="ru-RU" sz="1200" dirty="0">
                <a:effectLst/>
              </a:rPr>
              <a:t> </a:t>
            </a:r>
            <a:r>
              <a:rPr lang="ru-RU" sz="1200" dirty="0" err="1">
                <a:effectLst/>
              </a:rPr>
              <a:t>ететін</a:t>
            </a:r>
            <a:r>
              <a:rPr lang="ru-RU" sz="1200" dirty="0">
                <a:effectLst/>
              </a:rPr>
              <a:t> </a:t>
            </a:r>
            <a:r>
              <a:rPr lang="ru-RU" sz="1200" dirty="0" err="1">
                <a:effectLst/>
              </a:rPr>
              <a:t>кертартпа</a:t>
            </a:r>
            <a:r>
              <a:rPr lang="ru-RU" sz="1200" dirty="0">
                <a:effectLst/>
              </a:rPr>
              <a:t> </a:t>
            </a:r>
            <a:r>
              <a:rPr lang="ru-RU" sz="1200" dirty="0" err="1">
                <a:effectLst/>
              </a:rPr>
              <a:t>элементтерді</a:t>
            </a:r>
            <a:r>
              <a:rPr lang="ru-RU" sz="1200" dirty="0">
                <a:effectLst/>
              </a:rPr>
              <a:t> </a:t>
            </a:r>
            <a:r>
              <a:rPr lang="ru-RU" sz="1200" dirty="0" err="1">
                <a:effectLst/>
              </a:rPr>
              <a:t>анықтау</a:t>
            </a:r>
            <a:r>
              <a:rPr lang="ru-RU" sz="1200" dirty="0">
                <a:effectLst/>
              </a:rPr>
              <a:t>, </a:t>
            </a:r>
            <a:r>
              <a:rPr lang="ru-RU" sz="1200" dirty="0" err="1">
                <a:effectLst/>
              </a:rPr>
              <a:t>олармен</a:t>
            </a:r>
            <a:r>
              <a:rPr lang="ru-RU" sz="1200" dirty="0">
                <a:effectLst/>
              </a:rPr>
              <a:t> </a:t>
            </a:r>
            <a:r>
              <a:rPr lang="ru-RU" sz="1200" dirty="0" err="1">
                <a:effectLst/>
              </a:rPr>
              <a:t>жұмыс</a:t>
            </a:r>
            <a:r>
              <a:rPr lang="ru-RU" sz="1200" dirty="0">
                <a:effectLst/>
              </a:rPr>
              <a:t> </a:t>
            </a:r>
            <a:r>
              <a:rPr lang="ru-RU" sz="1200" dirty="0" err="1">
                <a:effectLst/>
              </a:rPr>
              <a:t>істеу</a:t>
            </a:r>
            <a:r>
              <a:rPr lang="ru-RU" sz="1200" dirty="0">
                <a:effectLst/>
              </a:rPr>
              <a:t>, </a:t>
            </a:r>
            <a:r>
              <a:rPr lang="ru-RU" sz="1200" dirty="0" err="1">
                <a:effectLst/>
              </a:rPr>
              <a:t>үздік</a:t>
            </a:r>
            <a:r>
              <a:rPr lang="ru-RU" sz="1200" dirty="0">
                <a:effectLst/>
              </a:rPr>
              <a:t> </a:t>
            </a:r>
            <a:r>
              <a:rPr lang="ru-RU" sz="1200" dirty="0" err="1">
                <a:effectLst/>
              </a:rPr>
              <a:t>мінез-құлық</a:t>
            </a:r>
            <a:r>
              <a:rPr lang="ru-RU" sz="1200" dirty="0">
                <a:effectLst/>
              </a:rPr>
              <a:t> </a:t>
            </a:r>
            <a:r>
              <a:rPr lang="ru-RU" sz="1200" dirty="0" err="1">
                <a:effectLst/>
              </a:rPr>
              <a:t>үлгілерін</a:t>
            </a:r>
            <a:r>
              <a:rPr lang="ru-RU" sz="1200" dirty="0">
                <a:effectLst/>
              </a:rPr>
              <a:t> </a:t>
            </a:r>
            <a:r>
              <a:rPr lang="ru-RU" sz="1200" dirty="0" err="1">
                <a:effectLst/>
              </a:rPr>
              <a:t>анықтап</a:t>
            </a:r>
            <a:r>
              <a:rPr lang="ru-RU" sz="1200" dirty="0">
                <a:effectLst/>
              </a:rPr>
              <a:t>, </a:t>
            </a:r>
            <a:r>
              <a:rPr lang="ru-RU" sz="1200" dirty="0" err="1">
                <a:effectLst/>
              </a:rPr>
              <a:t>оларды</a:t>
            </a:r>
            <a:r>
              <a:rPr lang="ru-RU" sz="1200" dirty="0">
                <a:effectLst/>
              </a:rPr>
              <a:t> </a:t>
            </a:r>
            <a:r>
              <a:rPr lang="ru-RU" sz="1200" dirty="0" err="1">
                <a:effectLst/>
              </a:rPr>
              <a:t>ынталандыру</a:t>
            </a:r>
            <a:r>
              <a:rPr lang="ru-RU" sz="1200" dirty="0">
                <a:effectLst/>
              </a:rPr>
              <a:t> – психология, </a:t>
            </a:r>
            <a:r>
              <a:rPr lang="ru-RU" sz="1200" dirty="0" err="1">
                <a:effectLst/>
              </a:rPr>
              <a:t>әлеуметтану</a:t>
            </a:r>
            <a:r>
              <a:rPr lang="ru-RU" sz="1200" dirty="0">
                <a:effectLst/>
              </a:rPr>
              <a:t> </a:t>
            </a:r>
            <a:r>
              <a:rPr lang="ru-RU" sz="1200" dirty="0" err="1">
                <a:effectLst/>
              </a:rPr>
              <a:t>және</a:t>
            </a:r>
            <a:r>
              <a:rPr lang="ru-RU" sz="1200" dirty="0">
                <a:effectLst/>
              </a:rPr>
              <a:t> менеджмент </a:t>
            </a:r>
            <a:r>
              <a:rPr lang="ru-RU" sz="1200" dirty="0" err="1">
                <a:effectLst/>
              </a:rPr>
              <a:t>тоғысындағы</a:t>
            </a:r>
            <a:r>
              <a:rPr lang="ru-RU" sz="1200" dirty="0">
                <a:effectLst/>
              </a:rPr>
              <a:t> </a:t>
            </a:r>
            <a:r>
              <a:rPr lang="ru-RU" sz="1200" dirty="0" err="1">
                <a:effectLst/>
              </a:rPr>
              <a:t>ілімді</a:t>
            </a:r>
            <a:r>
              <a:rPr lang="ru-RU" sz="1200" dirty="0">
                <a:effectLst/>
              </a:rPr>
              <a:t> </a:t>
            </a:r>
            <a:r>
              <a:rPr lang="ru-RU" sz="1200" dirty="0" err="1">
                <a:effectLst/>
              </a:rPr>
              <a:t>меңгеруді</a:t>
            </a:r>
            <a:r>
              <a:rPr lang="ru-RU" sz="1200" dirty="0">
                <a:effectLst/>
              </a:rPr>
              <a:t> </a:t>
            </a:r>
            <a:r>
              <a:rPr lang="ru-RU" sz="1200" dirty="0" err="1">
                <a:effectLst/>
              </a:rPr>
              <a:t>талап</a:t>
            </a:r>
            <a:r>
              <a:rPr lang="ru-RU" sz="1200" dirty="0">
                <a:effectLst/>
              </a:rPr>
              <a:t> </a:t>
            </a:r>
            <a:r>
              <a:rPr lang="ru-RU" sz="1200" dirty="0" err="1">
                <a:effectLst/>
              </a:rPr>
              <a:t>ететін</a:t>
            </a:r>
            <a:r>
              <a:rPr lang="ru-RU" sz="1200" dirty="0">
                <a:effectLst/>
              </a:rPr>
              <a:t> </a:t>
            </a:r>
            <a:r>
              <a:rPr lang="ru-RU" sz="1200" dirty="0" err="1">
                <a:effectLst/>
              </a:rPr>
              <a:t>күрделі</a:t>
            </a:r>
            <a:r>
              <a:rPr lang="ru-RU" sz="1200" dirty="0">
                <a:effectLst/>
              </a:rPr>
              <a:t> </a:t>
            </a:r>
            <a:r>
              <a:rPr lang="ru-RU" sz="1200" dirty="0" err="1">
                <a:effectLst/>
              </a:rPr>
              <a:t>жұмыс</a:t>
            </a:r>
            <a:r>
              <a:rPr lang="ru-RU" sz="1200" dirty="0">
                <a:effectLst/>
              </a:rPr>
              <a:t>. Осы </a:t>
            </a:r>
            <a:r>
              <a:rPr lang="ru-RU" sz="1200" dirty="0" err="1">
                <a:effectLst/>
              </a:rPr>
              <a:t>күрделі</a:t>
            </a:r>
            <a:r>
              <a:rPr lang="ru-RU" sz="1200" dirty="0">
                <a:effectLst/>
              </a:rPr>
              <a:t> </a:t>
            </a:r>
            <a:r>
              <a:rPr lang="ru-RU" sz="1200" dirty="0" err="1">
                <a:effectLst/>
              </a:rPr>
              <a:t>тақырыпқа</a:t>
            </a:r>
            <a:r>
              <a:rPr lang="ru-RU" sz="1200" dirty="0">
                <a:effectLst/>
              </a:rPr>
              <a:t> </a:t>
            </a:r>
            <a:r>
              <a:rPr lang="ru-RU" sz="1200" dirty="0" err="1">
                <a:effectLst/>
              </a:rPr>
              <a:t>арналған</a:t>
            </a:r>
            <a:r>
              <a:rPr lang="ru-RU" sz="1200" dirty="0">
                <a:effectLst/>
              </a:rPr>
              <a:t> Стивен </a:t>
            </a:r>
            <a:r>
              <a:rPr lang="ru-RU" sz="1200" dirty="0" err="1">
                <a:effectLst/>
              </a:rPr>
              <a:t>Роббинс</a:t>
            </a:r>
            <a:r>
              <a:rPr lang="ru-RU" sz="1200" dirty="0">
                <a:effectLst/>
              </a:rPr>
              <a:t> пен </a:t>
            </a:r>
            <a:r>
              <a:rPr lang="ru-RU" sz="1200" dirty="0" err="1">
                <a:effectLst/>
              </a:rPr>
              <a:t>Тимати</a:t>
            </a:r>
            <a:r>
              <a:rPr lang="ru-RU" sz="1200" dirty="0">
                <a:effectLst/>
              </a:rPr>
              <a:t> </a:t>
            </a:r>
            <a:r>
              <a:rPr lang="ru-RU" sz="1200" dirty="0" err="1">
                <a:effectLst/>
              </a:rPr>
              <a:t>Джадждың</a:t>
            </a:r>
            <a:r>
              <a:rPr lang="ru-RU" sz="1200" dirty="0">
                <a:effectLst/>
              </a:rPr>
              <a:t> </a:t>
            </a:r>
            <a:r>
              <a:rPr lang="ru-RU" sz="1200" dirty="0" err="1">
                <a:effectLst/>
              </a:rPr>
              <a:t>әлемге</a:t>
            </a:r>
            <a:r>
              <a:rPr lang="ru-RU" sz="1200" dirty="0">
                <a:effectLst/>
              </a:rPr>
              <a:t> </a:t>
            </a:r>
            <a:r>
              <a:rPr lang="ru-RU" sz="1200" dirty="0" err="1">
                <a:effectLst/>
              </a:rPr>
              <a:t>танымал</a:t>
            </a:r>
            <a:r>
              <a:rPr lang="ru-RU" sz="1200" dirty="0">
                <a:effectLst/>
              </a:rPr>
              <a:t> </a:t>
            </a:r>
            <a:r>
              <a:rPr lang="ru-RU" sz="1200" dirty="0" err="1">
                <a:effectLst/>
              </a:rPr>
              <a:t>еңбегінің</a:t>
            </a:r>
            <a:r>
              <a:rPr lang="ru-RU" sz="1200" dirty="0">
                <a:effectLst/>
              </a:rPr>
              <a:t> </a:t>
            </a:r>
            <a:r>
              <a:rPr lang="ru-RU" sz="1200" dirty="0" err="1">
                <a:effectLst/>
              </a:rPr>
              <a:t>қазақ</a:t>
            </a:r>
            <a:r>
              <a:rPr lang="ru-RU" sz="1200" dirty="0">
                <a:effectLst/>
              </a:rPr>
              <a:t> </a:t>
            </a:r>
            <a:r>
              <a:rPr lang="ru-RU" sz="1200" dirty="0" err="1">
                <a:effectLst/>
              </a:rPr>
              <a:t>тіліне</a:t>
            </a:r>
            <a:r>
              <a:rPr lang="ru-RU" sz="1200" dirty="0">
                <a:effectLst/>
              </a:rPr>
              <a:t> 14-басылымы </a:t>
            </a:r>
            <a:r>
              <a:rPr lang="ru-RU" sz="1200" dirty="0" err="1">
                <a:effectLst/>
              </a:rPr>
              <a:t>аударылып</a:t>
            </a:r>
            <a:r>
              <a:rPr lang="ru-RU" sz="1200" dirty="0">
                <a:effectLst/>
              </a:rPr>
              <a:t> </a:t>
            </a:r>
            <a:r>
              <a:rPr lang="ru-RU" sz="1200" dirty="0" err="1">
                <a:effectLst/>
              </a:rPr>
              <a:t>отыр</a:t>
            </a:r>
            <a:r>
              <a:rPr lang="ru-RU" sz="1200" dirty="0">
                <a:effectLst/>
              </a:rPr>
              <a:t>.</a:t>
            </a:r>
            <a:br>
              <a:rPr lang="ru-RU" sz="1200" dirty="0">
                <a:effectLst/>
              </a:rPr>
            </a:br>
            <a:r>
              <a:rPr lang="ru-RU" sz="1200" dirty="0" err="1">
                <a:effectLst/>
              </a:rPr>
              <a:t>Кітап</a:t>
            </a:r>
            <a:r>
              <a:rPr lang="ru-RU" sz="1200" dirty="0">
                <a:effectLst/>
              </a:rPr>
              <a:t> менеджмент </a:t>
            </a:r>
            <a:r>
              <a:rPr lang="ru-RU" sz="1200" dirty="0" err="1">
                <a:effectLst/>
              </a:rPr>
              <a:t>мамандығы</a:t>
            </a:r>
            <a:r>
              <a:rPr lang="ru-RU" sz="1200" dirty="0">
                <a:effectLst/>
              </a:rPr>
              <a:t> </a:t>
            </a:r>
            <a:r>
              <a:rPr lang="ru-RU" sz="1200" dirty="0" err="1">
                <a:effectLst/>
              </a:rPr>
              <a:t>бойынша</a:t>
            </a:r>
            <a:r>
              <a:rPr lang="ru-RU" sz="1200" dirty="0">
                <a:effectLst/>
              </a:rPr>
              <a:t> </a:t>
            </a:r>
            <a:r>
              <a:rPr lang="ru-RU" sz="1200" dirty="0" err="1">
                <a:effectLst/>
              </a:rPr>
              <a:t>білім</a:t>
            </a:r>
            <a:r>
              <a:rPr lang="ru-RU" sz="1200" dirty="0">
                <a:effectLst/>
              </a:rPr>
              <a:t> </a:t>
            </a:r>
            <a:r>
              <a:rPr lang="ru-RU" sz="1200" dirty="0" err="1">
                <a:effectLst/>
              </a:rPr>
              <a:t>алатын</a:t>
            </a:r>
            <a:r>
              <a:rPr lang="ru-RU" sz="1200" dirty="0">
                <a:effectLst/>
              </a:rPr>
              <a:t> </a:t>
            </a:r>
            <a:r>
              <a:rPr lang="ru-RU" sz="1200" dirty="0" err="1">
                <a:effectLst/>
              </a:rPr>
              <a:t>студенттерге</a:t>
            </a:r>
            <a:r>
              <a:rPr lang="ru-RU" sz="1200" dirty="0">
                <a:effectLst/>
              </a:rPr>
              <a:t>, </a:t>
            </a:r>
            <a:r>
              <a:rPr lang="ru-RU" sz="1200" dirty="0" err="1">
                <a:effectLst/>
              </a:rPr>
              <a:t>оқытушыларға</a:t>
            </a:r>
            <a:r>
              <a:rPr lang="ru-RU" sz="1200" dirty="0">
                <a:effectLst/>
              </a:rPr>
              <a:t> </a:t>
            </a:r>
            <a:r>
              <a:rPr lang="ru-RU" sz="1200" dirty="0" err="1">
                <a:effectLst/>
              </a:rPr>
              <a:t>және</a:t>
            </a:r>
            <a:r>
              <a:rPr lang="ru-RU" sz="1200" dirty="0">
                <a:effectLst/>
              </a:rPr>
              <a:t> осы </a:t>
            </a:r>
            <a:r>
              <a:rPr lang="ru-RU" sz="1200" dirty="0" err="1">
                <a:effectLst/>
              </a:rPr>
              <a:t>салаға</a:t>
            </a:r>
            <a:r>
              <a:rPr lang="ru-RU" sz="1200" dirty="0">
                <a:effectLst/>
              </a:rPr>
              <a:t> </a:t>
            </a:r>
            <a:r>
              <a:rPr lang="ru-RU" sz="1200" dirty="0" err="1">
                <a:effectLst/>
              </a:rPr>
              <a:t>қызығушылық</a:t>
            </a:r>
            <a:r>
              <a:rPr lang="ru-RU" sz="1200" dirty="0">
                <a:effectLst/>
              </a:rPr>
              <a:t> </a:t>
            </a:r>
            <a:r>
              <a:rPr lang="ru-RU" sz="1200" dirty="0" err="1">
                <a:effectLst/>
              </a:rPr>
              <a:t>танытатын</a:t>
            </a:r>
            <a:r>
              <a:rPr lang="ru-RU" sz="1200" dirty="0">
                <a:effectLst/>
              </a:rPr>
              <a:t> </a:t>
            </a:r>
            <a:r>
              <a:rPr lang="ru-RU" sz="1200" dirty="0" err="1">
                <a:effectLst/>
              </a:rPr>
              <a:t>көпшілік</a:t>
            </a:r>
            <a:r>
              <a:rPr lang="ru-RU" sz="1200" dirty="0">
                <a:effectLst/>
              </a:rPr>
              <a:t> </a:t>
            </a:r>
            <a:r>
              <a:rPr lang="ru-RU" sz="1200" dirty="0" err="1">
                <a:effectLst/>
              </a:rPr>
              <a:t>оқырман</a:t>
            </a:r>
            <a:r>
              <a:rPr lang="ru-RU" sz="1200" dirty="0">
                <a:effectLst/>
              </a:rPr>
              <a:t> </a:t>
            </a:r>
            <a:r>
              <a:rPr lang="ru-RU" sz="1200" dirty="0" err="1">
                <a:effectLst/>
              </a:rPr>
              <a:t>қауымға</a:t>
            </a:r>
            <a:r>
              <a:rPr lang="ru-RU" sz="1200" dirty="0">
                <a:effectLst/>
              </a:rPr>
              <a:t> </a:t>
            </a:r>
            <a:r>
              <a:rPr lang="ru-RU" sz="1200" dirty="0" err="1">
                <a:effectLst/>
              </a:rPr>
              <a:t>арналады</a:t>
            </a:r>
            <a:r>
              <a:rPr lang="ru-RU" sz="1200" dirty="0">
                <a:effectLst/>
              </a:rPr>
              <a:t>. </a:t>
            </a:r>
            <a:r>
              <a:rPr lang="ru-RU" sz="1200" dirty="0" err="1">
                <a:effectLst/>
              </a:rPr>
              <a:t>Сондай-ақ</a:t>
            </a:r>
            <a:r>
              <a:rPr lang="ru-RU" sz="1200" dirty="0">
                <a:effectLst/>
              </a:rPr>
              <a:t> MBA </a:t>
            </a:r>
            <a:r>
              <a:rPr lang="ru-RU" sz="1200" dirty="0" err="1">
                <a:effectLst/>
              </a:rPr>
              <a:t>курсының</a:t>
            </a:r>
            <a:r>
              <a:rPr lang="ru-RU" sz="1200" dirty="0">
                <a:effectLst/>
              </a:rPr>
              <a:t> </a:t>
            </a:r>
            <a:r>
              <a:rPr lang="ru-RU" sz="1200" dirty="0" err="1">
                <a:effectLst/>
              </a:rPr>
              <a:t>негізгі</a:t>
            </a:r>
            <a:r>
              <a:rPr lang="ru-RU" sz="1200" dirty="0">
                <a:effectLst/>
              </a:rPr>
              <a:t> </a:t>
            </a:r>
            <a:r>
              <a:rPr lang="ru-RU" sz="1200" dirty="0" err="1">
                <a:effectLst/>
              </a:rPr>
              <a:t>оқулықтарының</a:t>
            </a:r>
            <a:r>
              <a:rPr lang="ru-RU" sz="1200" dirty="0">
                <a:effectLst/>
              </a:rPr>
              <a:t> </a:t>
            </a:r>
            <a:r>
              <a:rPr lang="ru-RU" sz="1200" dirty="0" err="1">
                <a:effectLst/>
              </a:rPr>
              <a:t>бірі</a:t>
            </a:r>
            <a:r>
              <a:rPr lang="ru-RU" sz="1200" dirty="0">
                <a:effectLst/>
              </a:rPr>
              <a:t> </a:t>
            </a:r>
            <a:r>
              <a:rPr lang="ru-RU" sz="1200" dirty="0" err="1">
                <a:effectLst/>
              </a:rPr>
              <a:t>ретінде</a:t>
            </a:r>
            <a:r>
              <a:rPr lang="ru-RU" sz="1200" dirty="0">
                <a:effectLst/>
              </a:rPr>
              <a:t> </a:t>
            </a:r>
            <a:r>
              <a:rPr lang="ru-RU" sz="1200" dirty="0" err="1">
                <a:effectLst/>
              </a:rPr>
              <a:t>ұсынылады</a:t>
            </a:r>
            <a:r>
              <a:rPr lang="ru-RU" sz="1200" dirty="0">
                <a:effectLst/>
              </a:rPr>
              <a:t>.</a:t>
            </a:r>
          </a:p>
        </p:txBody>
      </p:sp>
      <p:sp>
        <p:nvSpPr>
          <p:cNvPr id="3" name="Объект 2"/>
          <p:cNvSpPr>
            <a:spLocks noGrp="1"/>
          </p:cNvSpPr>
          <p:nvPr>
            <p:ph sz="quarter" idx="13"/>
          </p:nvPr>
        </p:nvSpPr>
        <p:spPr/>
        <p:txBody>
          <a:bodyPr/>
          <a:lstStyle/>
          <a:p>
            <a:endParaRPr lang="ru-RU" dirty="0"/>
          </a:p>
        </p:txBody>
      </p:sp>
      <p:pic>
        <p:nvPicPr>
          <p:cNvPr id="4" name="Рисунок 3" descr="https://100kitap.kz/uploads/books/42/original_img_essentials_of_organizatio_kz_1556259126.jpeg"/>
          <p:cNvPicPr/>
          <p:nvPr/>
        </p:nvPicPr>
        <p:blipFill>
          <a:blip r:embed="rId3">
            <a:extLst>
              <a:ext uri="{28A0092B-C50C-407E-A947-70E740481C1C}">
                <a14:useLocalDpi xmlns:a14="http://schemas.microsoft.com/office/drawing/2010/main" val="0"/>
              </a:ext>
            </a:extLst>
          </a:blip>
          <a:srcRect/>
          <a:stretch>
            <a:fillRect/>
          </a:stretch>
        </p:blipFill>
        <p:spPr bwMode="auto">
          <a:xfrm>
            <a:off x="2889637" y="404664"/>
            <a:ext cx="2807955" cy="3888432"/>
          </a:xfrm>
          <a:prstGeom prst="rect">
            <a:avLst/>
          </a:prstGeom>
          <a:noFill/>
          <a:ln>
            <a:noFill/>
          </a:ln>
        </p:spPr>
      </p:pic>
    </p:spTree>
    <p:extLst>
      <p:ext uri="{BB962C8B-B14F-4D97-AF65-F5344CB8AC3E}">
        <p14:creationId xmlns:p14="http://schemas.microsoft.com/office/powerpoint/2010/main" val="1791617242"/>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3933056"/>
            <a:ext cx="8640960" cy="2808312"/>
          </a:xfrm>
        </p:spPr>
        <p:txBody>
          <a:bodyPr/>
          <a:lstStyle/>
          <a:p>
            <a:pPr algn="l"/>
            <a:r>
              <a:rPr lang="ru-RU" sz="1400" dirty="0">
                <a:effectLst/>
              </a:rPr>
              <a:t>Аннотация:</a:t>
            </a:r>
            <a:br>
              <a:rPr lang="ru-RU" sz="1400" dirty="0">
                <a:effectLst/>
              </a:rPr>
            </a:br>
            <a:r>
              <a:rPr lang="ru-RU" sz="1400" dirty="0">
                <a:effectLst/>
              </a:rPr>
              <a:t>Роберт </a:t>
            </a:r>
            <a:r>
              <a:rPr lang="ru-RU" sz="1400" dirty="0" err="1">
                <a:effectLst/>
              </a:rPr>
              <a:t>Трагердің</a:t>
            </a:r>
            <a:r>
              <a:rPr lang="ru-RU" sz="1400" dirty="0">
                <a:effectLst/>
              </a:rPr>
              <a:t> </a:t>
            </a:r>
            <a:r>
              <a:rPr lang="ru-RU" sz="1400" dirty="0" err="1">
                <a:effectLst/>
              </a:rPr>
              <a:t>бұл</a:t>
            </a:r>
            <a:r>
              <a:rPr lang="ru-RU" sz="1400" dirty="0">
                <a:effectLst/>
              </a:rPr>
              <a:t> </a:t>
            </a:r>
            <a:r>
              <a:rPr lang="ru-RU" sz="1400" dirty="0" err="1">
                <a:effectLst/>
              </a:rPr>
              <a:t>кітабында</a:t>
            </a:r>
            <a:r>
              <a:rPr lang="ru-RU" sz="1400" dirty="0">
                <a:effectLst/>
              </a:rPr>
              <a:t> </a:t>
            </a:r>
            <a:r>
              <a:rPr lang="ru-RU" sz="1400" dirty="0" err="1">
                <a:effectLst/>
              </a:rPr>
              <a:t>дипломатиялық</a:t>
            </a:r>
            <a:r>
              <a:rPr lang="ru-RU" sz="1400" dirty="0">
                <a:effectLst/>
              </a:rPr>
              <a:t> </a:t>
            </a:r>
            <a:r>
              <a:rPr lang="ru-RU" sz="1400" dirty="0" err="1">
                <a:effectLst/>
              </a:rPr>
              <a:t>амал-тәсілдердің</a:t>
            </a:r>
            <a:r>
              <a:rPr lang="ru-RU" sz="1400" dirty="0">
                <a:effectLst/>
              </a:rPr>
              <a:t> </a:t>
            </a:r>
            <a:r>
              <a:rPr lang="ru-RU" sz="1400" dirty="0" err="1">
                <a:effectLst/>
              </a:rPr>
              <a:t>халықаралық</a:t>
            </a:r>
            <a:r>
              <a:rPr lang="ru-RU" sz="1400" dirty="0">
                <a:effectLst/>
              </a:rPr>
              <a:t> </a:t>
            </a:r>
            <a:r>
              <a:rPr lang="ru-RU" sz="1400" dirty="0" err="1">
                <a:effectLst/>
              </a:rPr>
              <a:t>қатынастар</a:t>
            </a:r>
            <a:r>
              <a:rPr lang="ru-RU" sz="1400" dirty="0">
                <a:effectLst/>
              </a:rPr>
              <a:t> </a:t>
            </a:r>
            <a:r>
              <a:rPr lang="ru-RU" sz="1400" dirty="0" err="1">
                <a:effectLst/>
              </a:rPr>
              <a:t>жүйесіндегі</a:t>
            </a:r>
            <a:r>
              <a:rPr lang="ru-RU" sz="1400" dirty="0">
                <a:effectLst/>
              </a:rPr>
              <a:t> </a:t>
            </a:r>
            <a:r>
              <a:rPr lang="ru-RU" sz="1400" dirty="0" err="1">
                <a:effectLst/>
              </a:rPr>
              <a:t>рөлі</a:t>
            </a:r>
            <a:r>
              <a:rPr lang="ru-RU" sz="1400" dirty="0">
                <a:effectLst/>
              </a:rPr>
              <a:t> </a:t>
            </a:r>
            <a:r>
              <a:rPr lang="ru-RU" sz="1400" dirty="0" err="1">
                <a:effectLst/>
              </a:rPr>
              <a:t>қарастырылады</a:t>
            </a:r>
            <a:r>
              <a:rPr lang="ru-RU" sz="1400" dirty="0">
                <a:effectLst/>
              </a:rPr>
              <a:t>. Автор </a:t>
            </a:r>
            <a:r>
              <a:rPr lang="ru-RU" sz="1400" dirty="0" err="1">
                <a:effectLst/>
              </a:rPr>
              <a:t>жабық</a:t>
            </a:r>
            <a:r>
              <a:rPr lang="ru-RU" sz="1400" dirty="0">
                <a:effectLst/>
              </a:rPr>
              <a:t> </a:t>
            </a:r>
            <a:r>
              <a:rPr lang="ru-RU" sz="1400" dirty="0" err="1">
                <a:effectLst/>
              </a:rPr>
              <a:t>есік</a:t>
            </a:r>
            <a:r>
              <a:rPr lang="ru-RU" sz="1400" dirty="0">
                <a:effectLst/>
              </a:rPr>
              <a:t> </a:t>
            </a:r>
            <a:r>
              <a:rPr lang="ru-RU" sz="1400" dirty="0" err="1">
                <a:effectLst/>
              </a:rPr>
              <a:t>жағдайындағы</a:t>
            </a:r>
            <a:r>
              <a:rPr lang="ru-RU" sz="1400" dirty="0">
                <a:effectLst/>
              </a:rPr>
              <a:t> </a:t>
            </a:r>
            <a:r>
              <a:rPr lang="ru-RU" sz="1400" dirty="0" err="1">
                <a:effectLst/>
              </a:rPr>
              <a:t>әңгімелесудің</a:t>
            </a:r>
            <a:r>
              <a:rPr lang="ru-RU" sz="1400" dirty="0">
                <a:effectLst/>
              </a:rPr>
              <a:t> </a:t>
            </a:r>
            <a:r>
              <a:rPr lang="ru-RU" sz="1400" dirty="0" err="1">
                <a:effectLst/>
              </a:rPr>
              <a:t>халықаралық</a:t>
            </a:r>
            <a:r>
              <a:rPr lang="ru-RU" sz="1400" dirty="0">
                <a:effectLst/>
              </a:rPr>
              <a:t> </a:t>
            </a:r>
            <a:r>
              <a:rPr lang="ru-RU" sz="1400" dirty="0" err="1">
                <a:effectLst/>
              </a:rPr>
              <a:t>тәртіп</a:t>
            </a:r>
            <a:r>
              <a:rPr lang="ru-RU" sz="1400" dirty="0">
                <a:effectLst/>
              </a:rPr>
              <a:t> </a:t>
            </a:r>
            <a:r>
              <a:rPr lang="ru-RU" sz="1400" dirty="0" err="1">
                <a:effectLst/>
              </a:rPr>
              <a:t>орнату</a:t>
            </a:r>
            <a:r>
              <a:rPr lang="ru-RU" sz="1400" dirty="0">
                <a:effectLst/>
              </a:rPr>
              <a:t> мен </a:t>
            </a:r>
            <a:r>
              <a:rPr lang="ru-RU" sz="1400" dirty="0" err="1">
                <a:effectLst/>
              </a:rPr>
              <a:t>соғыстардың</a:t>
            </a:r>
            <a:r>
              <a:rPr lang="ru-RU" sz="1400" dirty="0">
                <a:effectLst/>
              </a:rPr>
              <a:t> </a:t>
            </a:r>
            <a:r>
              <a:rPr lang="ru-RU" sz="1400" dirty="0" err="1">
                <a:effectLst/>
              </a:rPr>
              <a:t>басталуына</a:t>
            </a:r>
            <a:r>
              <a:rPr lang="ru-RU" sz="1400" dirty="0">
                <a:effectLst/>
              </a:rPr>
              <a:t> </a:t>
            </a:r>
            <a:r>
              <a:rPr lang="ru-RU" sz="1400" dirty="0" err="1">
                <a:effectLst/>
              </a:rPr>
              <a:t>қалай</a:t>
            </a:r>
            <a:r>
              <a:rPr lang="ru-RU" sz="1400" dirty="0">
                <a:effectLst/>
              </a:rPr>
              <a:t> </a:t>
            </a:r>
            <a:r>
              <a:rPr lang="ru-RU" sz="1400" dirty="0" err="1">
                <a:effectLst/>
              </a:rPr>
              <a:t>түрткі</a:t>
            </a:r>
            <a:r>
              <a:rPr lang="ru-RU" sz="1400" dirty="0">
                <a:effectLst/>
              </a:rPr>
              <a:t> </a:t>
            </a:r>
            <a:r>
              <a:rPr lang="ru-RU" sz="1400" dirty="0" err="1">
                <a:effectLst/>
              </a:rPr>
              <a:t>болатынын</a:t>
            </a:r>
            <a:r>
              <a:rPr lang="ru-RU" sz="1400" dirty="0">
                <a:effectLst/>
              </a:rPr>
              <a:t> </a:t>
            </a:r>
            <a:r>
              <a:rPr lang="ru-RU" sz="1400" dirty="0" err="1">
                <a:effectLst/>
              </a:rPr>
              <a:t>ойын</a:t>
            </a:r>
            <a:r>
              <a:rPr lang="ru-RU" sz="1400" dirty="0">
                <a:effectLst/>
              </a:rPr>
              <a:t> </a:t>
            </a:r>
            <a:r>
              <a:rPr lang="ru-RU" sz="1400" dirty="0" err="1">
                <a:effectLst/>
              </a:rPr>
              <a:t>теориясына</a:t>
            </a:r>
            <a:r>
              <a:rPr lang="ru-RU" sz="1400" dirty="0">
                <a:effectLst/>
              </a:rPr>
              <a:t> </a:t>
            </a:r>
            <a:r>
              <a:rPr lang="ru-RU" sz="1400" dirty="0" err="1">
                <a:effectLst/>
              </a:rPr>
              <a:t>сүйеніп</a:t>
            </a:r>
            <a:r>
              <a:rPr lang="ru-RU" sz="1400" dirty="0">
                <a:effectLst/>
              </a:rPr>
              <a:t>, </a:t>
            </a:r>
            <a:r>
              <a:rPr lang="ru-RU" sz="1400" dirty="0" err="1">
                <a:effectLst/>
              </a:rPr>
              <a:t>нақты</a:t>
            </a:r>
            <a:r>
              <a:rPr lang="ru-RU" sz="1400" dirty="0">
                <a:effectLst/>
              </a:rPr>
              <a:t> </a:t>
            </a:r>
            <a:r>
              <a:rPr lang="ru-RU" sz="1400" dirty="0" err="1">
                <a:effectLst/>
              </a:rPr>
              <a:t>тарихи</a:t>
            </a:r>
            <a:r>
              <a:rPr lang="ru-RU" sz="1400" dirty="0">
                <a:effectLst/>
              </a:rPr>
              <a:t> </a:t>
            </a:r>
            <a:r>
              <a:rPr lang="ru-RU" sz="1400" dirty="0" err="1">
                <a:effectLst/>
              </a:rPr>
              <a:t>мысалдар</a:t>
            </a:r>
            <a:r>
              <a:rPr lang="ru-RU" sz="1400" dirty="0">
                <a:effectLst/>
              </a:rPr>
              <a:t> </a:t>
            </a:r>
            <a:r>
              <a:rPr lang="ru-RU" sz="1400" dirty="0" err="1">
                <a:effectLst/>
              </a:rPr>
              <a:t>көмегімен</a:t>
            </a:r>
            <a:r>
              <a:rPr lang="ru-RU" sz="1400" dirty="0">
                <a:effectLst/>
              </a:rPr>
              <a:t> </a:t>
            </a:r>
            <a:r>
              <a:rPr lang="ru-RU" sz="1400" dirty="0" err="1">
                <a:effectLst/>
              </a:rPr>
              <a:t>ашып</a:t>
            </a:r>
            <a:r>
              <a:rPr lang="ru-RU" sz="1400" dirty="0">
                <a:effectLst/>
              </a:rPr>
              <a:t> </a:t>
            </a:r>
            <a:r>
              <a:rPr lang="ru-RU" sz="1400" dirty="0" err="1">
                <a:effectLst/>
              </a:rPr>
              <a:t>көрсетеді</a:t>
            </a:r>
            <a:r>
              <a:rPr lang="ru-RU" sz="1400" dirty="0">
                <a:effectLst/>
              </a:rPr>
              <a:t>. </a:t>
            </a:r>
            <a:r>
              <a:rPr lang="ru-RU" sz="1400" dirty="0" err="1">
                <a:effectLst/>
              </a:rPr>
              <a:t>Кітаптың</a:t>
            </a:r>
            <a:r>
              <a:rPr lang="ru-RU" sz="1400" dirty="0">
                <a:effectLst/>
              </a:rPr>
              <a:t> </a:t>
            </a:r>
            <a:r>
              <a:rPr lang="ru-RU" sz="1400" dirty="0" err="1">
                <a:effectLst/>
              </a:rPr>
              <a:t>басты</a:t>
            </a:r>
            <a:r>
              <a:rPr lang="ru-RU" sz="1400" dirty="0">
                <a:effectLst/>
              </a:rPr>
              <a:t> </a:t>
            </a:r>
            <a:r>
              <a:rPr lang="ru-RU" sz="1400" dirty="0" err="1">
                <a:effectLst/>
              </a:rPr>
              <a:t>зерттеу</a:t>
            </a:r>
            <a:r>
              <a:rPr lang="ru-RU" sz="1400" dirty="0">
                <a:effectLst/>
              </a:rPr>
              <a:t> </a:t>
            </a:r>
            <a:r>
              <a:rPr lang="ru-RU" sz="1400" dirty="0" err="1">
                <a:effectLst/>
              </a:rPr>
              <a:t>нысаны</a:t>
            </a:r>
            <a:r>
              <a:rPr lang="ru-RU" sz="1400" dirty="0">
                <a:effectLst/>
              </a:rPr>
              <a:t> – «</a:t>
            </a:r>
            <a:r>
              <a:rPr lang="ru-RU" sz="1400" dirty="0" err="1">
                <a:effectLst/>
              </a:rPr>
              <a:t>құпия</a:t>
            </a:r>
            <a:r>
              <a:rPr lang="ru-RU" sz="1400" dirty="0">
                <a:effectLst/>
              </a:rPr>
              <a:t> дипломатия» </a:t>
            </a:r>
            <a:r>
              <a:rPr lang="ru-RU" sz="1400" dirty="0" err="1">
                <a:effectLst/>
              </a:rPr>
              <a:t>және</a:t>
            </a:r>
            <a:r>
              <a:rPr lang="ru-RU" sz="1400" dirty="0">
                <a:effectLst/>
              </a:rPr>
              <a:t> </a:t>
            </a:r>
            <a:r>
              <a:rPr lang="ru-RU" sz="1400" dirty="0" err="1">
                <a:effectLst/>
              </a:rPr>
              <a:t>оның</a:t>
            </a:r>
            <a:r>
              <a:rPr lang="ru-RU" sz="1400" dirty="0">
                <a:effectLst/>
              </a:rPr>
              <a:t> </a:t>
            </a:r>
            <a:r>
              <a:rPr lang="ru-RU" sz="1400" dirty="0" err="1">
                <a:effectLst/>
              </a:rPr>
              <a:t>механизмдері</a:t>
            </a:r>
            <a:r>
              <a:rPr lang="ru-RU" sz="1400" dirty="0">
                <a:effectLst/>
              </a:rPr>
              <a:t>.  </a:t>
            </a:r>
            <a:br>
              <a:rPr lang="ru-RU" sz="1400" dirty="0">
                <a:effectLst/>
              </a:rPr>
            </a:br>
            <a:r>
              <a:rPr lang="ru-RU" sz="1400" dirty="0" err="1">
                <a:effectLst/>
              </a:rPr>
              <a:t>Бұл</a:t>
            </a:r>
            <a:r>
              <a:rPr lang="ru-RU" sz="1400" dirty="0">
                <a:effectLst/>
              </a:rPr>
              <a:t> </a:t>
            </a:r>
            <a:r>
              <a:rPr lang="ru-RU" sz="1400" dirty="0" err="1">
                <a:effectLst/>
              </a:rPr>
              <a:t>еңбекке</a:t>
            </a:r>
            <a:r>
              <a:rPr lang="ru-RU" sz="1400" dirty="0">
                <a:effectLst/>
              </a:rPr>
              <a:t> </a:t>
            </a:r>
            <a:r>
              <a:rPr lang="ru-RU" sz="1400" dirty="0" err="1">
                <a:effectLst/>
              </a:rPr>
              <a:t>Британ</a:t>
            </a:r>
            <a:r>
              <a:rPr lang="ru-RU" sz="1400" dirty="0">
                <a:effectLst/>
              </a:rPr>
              <a:t> </a:t>
            </a:r>
            <a:r>
              <a:rPr lang="ru-RU" sz="1400" dirty="0" err="1">
                <a:effectLst/>
              </a:rPr>
              <a:t>империясының</a:t>
            </a:r>
            <a:r>
              <a:rPr lang="ru-RU" sz="1400" dirty="0">
                <a:effectLst/>
              </a:rPr>
              <a:t> </a:t>
            </a:r>
            <a:r>
              <a:rPr lang="ru-RU" sz="1400" dirty="0" err="1">
                <a:effectLst/>
              </a:rPr>
              <a:t>көпжылдық</a:t>
            </a:r>
            <a:r>
              <a:rPr lang="ru-RU" sz="1400" dirty="0">
                <a:effectLst/>
              </a:rPr>
              <a:t> </a:t>
            </a:r>
            <a:r>
              <a:rPr lang="ru-RU" sz="1400" dirty="0" err="1">
                <a:effectLst/>
              </a:rPr>
              <a:t>дипломатиялық</a:t>
            </a:r>
            <a:r>
              <a:rPr lang="ru-RU" sz="1400" dirty="0">
                <a:effectLst/>
              </a:rPr>
              <a:t> </a:t>
            </a:r>
            <a:r>
              <a:rPr lang="ru-RU" sz="1400" dirty="0" err="1">
                <a:effectLst/>
              </a:rPr>
              <a:t>байланыстар</a:t>
            </a:r>
            <a:r>
              <a:rPr lang="ru-RU" sz="1400" dirty="0">
                <a:effectLst/>
              </a:rPr>
              <a:t> </a:t>
            </a:r>
            <a:r>
              <a:rPr lang="ru-RU" sz="1400" dirty="0" err="1">
                <a:effectLst/>
              </a:rPr>
              <a:t>тарихынан</a:t>
            </a:r>
            <a:r>
              <a:rPr lang="ru-RU" sz="1400" dirty="0">
                <a:effectLst/>
              </a:rPr>
              <a:t> сыр </a:t>
            </a:r>
            <a:r>
              <a:rPr lang="ru-RU" sz="1400" dirty="0" err="1">
                <a:effectLst/>
              </a:rPr>
              <a:t>шертетін</a:t>
            </a:r>
            <a:r>
              <a:rPr lang="ru-RU" sz="1400" dirty="0">
                <a:effectLst/>
              </a:rPr>
              <a:t> «</a:t>
            </a:r>
            <a:r>
              <a:rPr lang="ru-RU" sz="1400" dirty="0" err="1">
                <a:effectLst/>
              </a:rPr>
              <a:t>Құпия</a:t>
            </a:r>
            <a:r>
              <a:rPr lang="ru-RU" sz="1400" dirty="0">
                <a:effectLst/>
              </a:rPr>
              <a:t> </a:t>
            </a:r>
            <a:r>
              <a:rPr lang="ru-RU" sz="1400" dirty="0" err="1">
                <a:effectLst/>
              </a:rPr>
              <a:t>жазбалар</a:t>
            </a:r>
            <a:r>
              <a:rPr lang="ru-RU" sz="1400" dirty="0">
                <a:effectLst/>
              </a:rPr>
              <a:t>» </a:t>
            </a:r>
            <a:r>
              <a:rPr lang="ru-RU" sz="1400" dirty="0" err="1">
                <a:effectLst/>
              </a:rPr>
              <a:t>деген</a:t>
            </a:r>
            <a:r>
              <a:rPr lang="ru-RU" sz="1400" dirty="0">
                <a:effectLst/>
              </a:rPr>
              <a:t> </a:t>
            </a:r>
            <a:r>
              <a:rPr lang="ru-RU" sz="1400" dirty="0" err="1">
                <a:effectLst/>
              </a:rPr>
              <a:t>атпен</a:t>
            </a:r>
            <a:r>
              <a:rPr lang="ru-RU" sz="1400" dirty="0">
                <a:effectLst/>
              </a:rPr>
              <a:t> </a:t>
            </a:r>
            <a:r>
              <a:rPr lang="ru-RU" sz="1400" dirty="0" err="1">
                <a:effectLst/>
              </a:rPr>
              <a:t>белгілі</a:t>
            </a:r>
            <a:r>
              <a:rPr lang="ru-RU" sz="1400" dirty="0">
                <a:effectLst/>
              </a:rPr>
              <a:t> </a:t>
            </a:r>
            <a:r>
              <a:rPr lang="ru-RU" sz="1400" dirty="0" err="1">
                <a:effectLst/>
              </a:rPr>
              <a:t>мұрағат</a:t>
            </a:r>
            <a:r>
              <a:rPr lang="ru-RU" sz="1400" dirty="0">
                <a:effectLst/>
              </a:rPr>
              <a:t> </a:t>
            </a:r>
            <a:r>
              <a:rPr lang="ru-RU" sz="1400" dirty="0" err="1">
                <a:effectLst/>
              </a:rPr>
              <a:t>деректері</a:t>
            </a:r>
            <a:r>
              <a:rPr lang="ru-RU" sz="1400" dirty="0">
                <a:effectLst/>
              </a:rPr>
              <a:t> </a:t>
            </a:r>
            <a:r>
              <a:rPr lang="ru-RU" sz="1400" dirty="0" err="1">
                <a:effectLst/>
              </a:rPr>
              <a:t>арқау</a:t>
            </a:r>
            <a:r>
              <a:rPr lang="ru-RU" sz="1400" dirty="0">
                <a:effectLst/>
              </a:rPr>
              <a:t> </a:t>
            </a:r>
            <a:r>
              <a:rPr lang="ru-RU" sz="1400" dirty="0" err="1">
                <a:effectLst/>
              </a:rPr>
              <a:t>болған</a:t>
            </a:r>
            <a:r>
              <a:rPr lang="ru-RU" sz="1400" dirty="0">
                <a:effectLst/>
              </a:rPr>
              <a:t>.</a:t>
            </a:r>
            <a:br>
              <a:rPr lang="ru-RU" sz="1400" dirty="0">
                <a:effectLst/>
              </a:rPr>
            </a:br>
            <a:r>
              <a:rPr lang="ru-RU" sz="1400" dirty="0">
                <a:effectLst/>
              </a:rPr>
              <a:t>"</a:t>
            </a:r>
            <a:r>
              <a:rPr lang="ru-RU" sz="1400" dirty="0" err="1">
                <a:effectLst/>
              </a:rPr>
              <a:t>Дипломаттар</a:t>
            </a:r>
            <a:r>
              <a:rPr lang="ru-RU" sz="1400" dirty="0">
                <a:effectLst/>
              </a:rPr>
              <a:t> мен </a:t>
            </a:r>
            <a:r>
              <a:rPr lang="ru-RU" sz="1400" dirty="0" err="1">
                <a:effectLst/>
              </a:rPr>
              <a:t>мемлекет</a:t>
            </a:r>
            <a:r>
              <a:rPr lang="ru-RU" sz="1400" dirty="0">
                <a:effectLst/>
              </a:rPr>
              <a:t> </a:t>
            </a:r>
            <a:r>
              <a:rPr lang="ru-RU" sz="1400" dirty="0" err="1">
                <a:effectLst/>
              </a:rPr>
              <a:t>басшылары</a:t>
            </a:r>
            <a:r>
              <a:rPr lang="ru-RU" sz="1400" dirty="0">
                <a:effectLst/>
              </a:rPr>
              <a:t> </a:t>
            </a:r>
            <a:r>
              <a:rPr lang="ru-RU" sz="1400" dirty="0" err="1">
                <a:effectLst/>
              </a:rPr>
              <a:t>өз</a:t>
            </a:r>
            <a:r>
              <a:rPr lang="ru-RU" sz="1400" dirty="0">
                <a:effectLst/>
              </a:rPr>
              <a:t> </a:t>
            </a:r>
            <a:r>
              <a:rPr lang="ru-RU" sz="1400" dirty="0" err="1">
                <a:effectLst/>
              </a:rPr>
              <a:t>одақтастары</a:t>
            </a:r>
            <a:r>
              <a:rPr lang="ru-RU" sz="1400" dirty="0">
                <a:effectLst/>
              </a:rPr>
              <a:t> мен </a:t>
            </a:r>
            <a:r>
              <a:rPr lang="ru-RU" sz="1400" dirty="0" err="1">
                <a:effectLst/>
              </a:rPr>
              <a:t>қарсыластарының</a:t>
            </a:r>
            <a:r>
              <a:rPr lang="ru-RU" sz="1400" dirty="0">
                <a:effectLst/>
              </a:rPr>
              <a:t> </a:t>
            </a:r>
            <a:r>
              <a:rPr lang="ru-RU" sz="1400" dirty="0" err="1">
                <a:effectLst/>
              </a:rPr>
              <a:t>ниет-пиғылы</a:t>
            </a:r>
            <a:r>
              <a:rPr lang="ru-RU" sz="1400" dirty="0">
                <a:effectLst/>
              </a:rPr>
              <a:t>, </a:t>
            </a:r>
            <a:r>
              <a:rPr lang="ru-RU" sz="1400" dirty="0" err="1">
                <a:effectLst/>
              </a:rPr>
              <a:t>мүддесі</a:t>
            </a:r>
            <a:r>
              <a:rPr lang="ru-RU" sz="1400" dirty="0">
                <a:effectLst/>
              </a:rPr>
              <a:t> мен </a:t>
            </a:r>
            <a:r>
              <a:rPr lang="ru-RU" sz="1400" dirty="0" err="1">
                <a:effectLst/>
              </a:rPr>
              <a:t>жоспары</a:t>
            </a:r>
            <a:r>
              <a:rPr lang="ru-RU" sz="1400" dirty="0">
                <a:effectLst/>
              </a:rPr>
              <a:t> </a:t>
            </a:r>
            <a:r>
              <a:rPr lang="ru-RU" sz="1400" dirty="0" err="1">
                <a:effectLst/>
              </a:rPr>
              <a:t>туралы</a:t>
            </a:r>
            <a:r>
              <a:rPr lang="ru-RU" sz="1400" dirty="0">
                <a:effectLst/>
              </a:rPr>
              <a:t> </a:t>
            </a:r>
            <a:r>
              <a:rPr lang="ru-RU" sz="1400" dirty="0" err="1">
                <a:effectLst/>
              </a:rPr>
              <a:t>қалайша</a:t>
            </a:r>
            <a:r>
              <a:rPr lang="ru-RU" sz="1400" dirty="0">
                <a:effectLst/>
              </a:rPr>
              <a:t> ой </a:t>
            </a:r>
            <a:r>
              <a:rPr lang="ru-RU" sz="1400" dirty="0" err="1">
                <a:effectLst/>
              </a:rPr>
              <a:t>түйеді</a:t>
            </a:r>
            <a:r>
              <a:rPr lang="ru-RU" sz="1400" dirty="0">
                <a:effectLst/>
              </a:rPr>
              <a:t>?" </a:t>
            </a:r>
            <a:r>
              <a:rPr lang="ru-RU" sz="1400" dirty="0" err="1">
                <a:effectLst/>
              </a:rPr>
              <a:t>деген</a:t>
            </a:r>
            <a:r>
              <a:rPr lang="ru-RU" sz="1400" dirty="0">
                <a:effectLst/>
              </a:rPr>
              <a:t> </a:t>
            </a:r>
            <a:r>
              <a:rPr lang="ru-RU" sz="1400" dirty="0" err="1">
                <a:effectLst/>
              </a:rPr>
              <a:t>сұраққа</a:t>
            </a:r>
            <a:r>
              <a:rPr lang="ru-RU" sz="1400" dirty="0">
                <a:effectLst/>
              </a:rPr>
              <a:t> автор </a:t>
            </a:r>
            <a:r>
              <a:rPr lang="ru-RU" sz="1400" dirty="0" err="1">
                <a:effectLst/>
              </a:rPr>
              <a:t>айрықша</a:t>
            </a:r>
            <a:r>
              <a:rPr lang="ru-RU" sz="1400" dirty="0">
                <a:effectLst/>
              </a:rPr>
              <a:t> </a:t>
            </a:r>
            <a:r>
              <a:rPr lang="ru-RU" sz="1400" dirty="0" err="1">
                <a:effectLst/>
              </a:rPr>
              <a:t>мән</a:t>
            </a:r>
            <a:r>
              <a:rPr lang="ru-RU" sz="1400" dirty="0">
                <a:effectLst/>
              </a:rPr>
              <a:t> </a:t>
            </a:r>
            <a:r>
              <a:rPr lang="ru-RU" sz="1400" dirty="0" err="1">
                <a:effectLst/>
              </a:rPr>
              <a:t>берген</a:t>
            </a:r>
            <a:r>
              <a:rPr lang="ru-RU" sz="1400" dirty="0">
                <a:effectLst/>
              </a:rPr>
              <a:t>. </a:t>
            </a:r>
            <a:r>
              <a:rPr lang="ru-RU" sz="1400" dirty="0" err="1">
                <a:effectLst/>
              </a:rPr>
              <a:t>Бұл</a:t>
            </a:r>
            <a:r>
              <a:rPr lang="ru-RU" sz="1400" dirty="0">
                <a:effectLst/>
              </a:rPr>
              <a:t> </a:t>
            </a:r>
            <a:r>
              <a:rPr lang="ru-RU" sz="1400" dirty="0" err="1">
                <a:effectLst/>
              </a:rPr>
              <a:t>зерттеудің</a:t>
            </a:r>
            <a:r>
              <a:rPr lang="ru-RU" sz="1400" dirty="0">
                <a:effectLst/>
              </a:rPr>
              <a:t> </a:t>
            </a:r>
            <a:r>
              <a:rPr lang="ru-RU" sz="1400" dirty="0" err="1">
                <a:effectLst/>
              </a:rPr>
              <a:t>теориялық-эмпирикалық</a:t>
            </a:r>
            <a:r>
              <a:rPr lang="ru-RU" sz="1400" dirty="0">
                <a:effectLst/>
              </a:rPr>
              <a:t> </a:t>
            </a:r>
            <a:r>
              <a:rPr lang="ru-RU" sz="1400" dirty="0" err="1">
                <a:effectLst/>
              </a:rPr>
              <a:t>әдістемесінен</a:t>
            </a:r>
            <a:r>
              <a:rPr lang="ru-RU" sz="1400" dirty="0">
                <a:effectLst/>
              </a:rPr>
              <a:t> </a:t>
            </a:r>
            <a:r>
              <a:rPr lang="ru-RU" sz="1400" dirty="0" err="1">
                <a:effectLst/>
              </a:rPr>
              <a:t>туындаған</a:t>
            </a:r>
            <a:r>
              <a:rPr lang="ru-RU" sz="1400" dirty="0">
                <a:effectLst/>
              </a:rPr>
              <a:t> </a:t>
            </a:r>
            <a:r>
              <a:rPr lang="ru-RU" sz="1400" dirty="0" err="1">
                <a:effectLst/>
              </a:rPr>
              <a:t>тұжырымдардың</a:t>
            </a:r>
            <a:r>
              <a:rPr lang="ru-RU" sz="1400" dirty="0">
                <a:effectLst/>
              </a:rPr>
              <a:t> </a:t>
            </a:r>
            <a:r>
              <a:rPr lang="ru-RU" sz="1400" dirty="0" err="1">
                <a:effectLst/>
              </a:rPr>
              <a:t>оқырманға</a:t>
            </a:r>
            <a:r>
              <a:rPr lang="ru-RU" sz="1400" dirty="0">
                <a:effectLst/>
              </a:rPr>
              <a:t> ой </a:t>
            </a:r>
            <a:r>
              <a:rPr lang="ru-RU" sz="1400" dirty="0" err="1">
                <a:effectLst/>
              </a:rPr>
              <a:t>салары</a:t>
            </a:r>
            <a:r>
              <a:rPr lang="ru-RU" sz="1400" dirty="0">
                <a:effectLst/>
              </a:rPr>
              <a:t> </a:t>
            </a:r>
            <a:r>
              <a:rPr lang="ru-RU" sz="1400" dirty="0" err="1">
                <a:effectLst/>
              </a:rPr>
              <a:t>сөзсіз</a:t>
            </a:r>
            <a:endParaRPr lang="ru-RU" sz="1400" dirty="0"/>
          </a:p>
        </p:txBody>
      </p:sp>
      <p:pic>
        <p:nvPicPr>
          <p:cNvPr id="4" name="Объект 3" descr="https://100kitap.kz/uploads/books/43/original_img_diplomacy_communication_a_kz_1556259109.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75856" y="404664"/>
            <a:ext cx="2880320" cy="3672408"/>
          </a:xfrm>
          <a:prstGeom prst="rect">
            <a:avLst/>
          </a:prstGeom>
          <a:noFill/>
          <a:ln>
            <a:noFill/>
          </a:ln>
        </p:spPr>
      </p:pic>
    </p:spTree>
    <p:extLst>
      <p:ext uri="{BB962C8B-B14F-4D97-AF65-F5344CB8AC3E}">
        <p14:creationId xmlns:p14="http://schemas.microsoft.com/office/powerpoint/2010/main" val="1358461068"/>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429000"/>
            <a:ext cx="8784975" cy="3312368"/>
          </a:xfrm>
        </p:spPr>
        <p:txBody>
          <a:bodyPr/>
          <a:lstStyle/>
          <a:p>
            <a:pPr algn="l"/>
            <a:r>
              <a:rPr lang="ru-RU" sz="1200" dirty="0" smtClean="0">
                <a:effectLst/>
              </a:rPr>
              <a:t/>
            </a:r>
            <a:br>
              <a:rPr lang="ru-RU" sz="1200" dirty="0" smtClean="0">
                <a:effectLst/>
              </a:rPr>
            </a:br>
            <a:r>
              <a:rPr lang="ru-RU" sz="1200" dirty="0" smtClean="0">
                <a:effectLst/>
              </a:rPr>
              <a:t>Аннотация</a:t>
            </a:r>
            <a:r>
              <a:rPr lang="ru-RU" sz="1200" dirty="0">
                <a:effectLst/>
              </a:rPr>
              <a:t>:</a:t>
            </a:r>
            <a:br>
              <a:rPr lang="ru-RU" sz="1200" dirty="0">
                <a:effectLst/>
              </a:rPr>
            </a:br>
            <a:r>
              <a:rPr lang="ru-RU" sz="1200" dirty="0">
                <a:effectLst/>
              </a:rPr>
              <a:t>Коммуникация </a:t>
            </a:r>
            <a:r>
              <a:rPr lang="ru-RU" sz="1200" dirty="0" err="1">
                <a:effectLst/>
              </a:rPr>
              <a:t>саласының</a:t>
            </a:r>
            <a:r>
              <a:rPr lang="ru-RU" sz="1200" dirty="0">
                <a:effectLst/>
              </a:rPr>
              <a:t> </a:t>
            </a:r>
            <a:r>
              <a:rPr lang="ru-RU" sz="1200" dirty="0" err="1">
                <a:effectLst/>
              </a:rPr>
              <a:t>белгілі</a:t>
            </a:r>
            <a:r>
              <a:rPr lang="ru-RU" sz="1200" dirty="0">
                <a:effectLst/>
              </a:rPr>
              <a:t> </a:t>
            </a:r>
            <a:r>
              <a:rPr lang="ru-RU" sz="1200" dirty="0" err="1">
                <a:effectLst/>
              </a:rPr>
              <a:t>мамандары</a:t>
            </a:r>
            <a:r>
              <a:rPr lang="ru-RU" sz="1200" dirty="0">
                <a:effectLst/>
              </a:rPr>
              <a:t> </a:t>
            </a:r>
            <a:r>
              <a:rPr lang="ru-RU" sz="1200" dirty="0" err="1">
                <a:effectLst/>
              </a:rPr>
              <a:t>ұсынған</a:t>
            </a:r>
            <a:r>
              <a:rPr lang="ru-RU" sz="1200" dirty="0">
                <a:effectLst/>
              </a:rPr>
              <a:t> </a:t>
            </a:r>
            <a:r>
              <a:rPr lang="ru-RU" sz="1200" dirty="0" err="1">
                <a:effectLst/>
              </a:rPr>
              <a:t>қолыңыздағы</a:t>
            </a:r>
            <a:r>
              <a:rPr lang="ru-RU" sz="1200" dirty="0">
                <a:effectLst/>
              </a:rPr>
              <a:t> </a:t>
            </a:r>
            <a:r>
              <a:rPr lang="ru-RU" sz="1200" dirty="0" err="1">
                <a:effectLst/>
              </a:rPr>
              <a:t>кітапта</a:t>
            </a:r>
            <a:r>
              <a:rPr lang="ru-RU" sz="1200" dirty="0">
                <a:effectLst/>
              </a:rPr>
              <a:t> бизнес-</a:t>
            </a:r>
            <a:r>
              <a:rPr lang="ru-RU" sz="1200" dirty="0" err="1">
                <a:effectLst/>
              </a:rPr>
              <a:t>коммуникацияға</a:t>
            </a:r>
            <a:r>
              <a:rPr lang="ru-RU" sz="1200" dirty="0">
                <a:effectLst/>
              </a:rPr>
              <a:t> </a:t>
            </a:r>
            <a:r>
              <a:rPr lang="ru-RU" sz="1200" dirty="0" err="1">
                <a:effectLst/>
              </a:rPr>
              <a:t>қатысты</a:t>
            </a:r>
            <a:r>
              <a:rPr lang="ru-RU" sz="1200" dirty="0">
                <a:effectLst/>
              </a:rPr>
              <a:t> </a:t>
            </a:r>
            <a:r>
              <a:rPr lang="ru-RU" sz="1200" dirty="0" err="1">
                <a:effectLst/>
              </a:rPr>
              <a:t>маңызды</a:t>
            </a:r>
            <a:r>
              <a:rPr lang="ru-RU" sz="1200" dirty="0">
                <a:effectLst/>
              </a:rPr>
              <a:t> </a:t>
            </a:r>
            <a:r>
              <a:rPr lang="ru-RU" sz="1200" dirty="0" err="1">
                <a:effectLst/>
              </a:rPr>
              <a:t>мәселелер</a:t>
            </a:r>
            <a:r>
              <a:rPr lang="ru-RU" sz="1200" dirty="0">
                <a:effectLst/>
              </a:rPr>
              <a:t>, </a:t>
            </a:r>
            <a:r>
              <a:rPr lang="ru-RU" sz="1200" dirty="0" err="1">
                <a:effectLst/>
              </a:rPr>
              <a:t>практикалар</a:t>
            </a:r>
            <a:r>
              <a:rPr lang="ru-RU" sz="1200" dirty="0">
                <a:effectLst/>
              </a:rPr>
              <a:t> мен </a:t>
            </a:r>
            <a:r>
              <a:rPr lang="ru-RU" sz="1200" dirty="0" err="1">
                <a:effectLst/>
              </a:rPr>
              <a:t>ұсыныстар</a:t>
            </a:r>
            <a:r>
              <a:rPr lang="ru-RU" sz="1200" dirty="0">
                <a:effectLst/>
              </a:rPr>
              <a:t> </a:t>
            </a:r>
            <a:r>
              <a:rPr lang="ru-RU" sz="1200" dirty="0" err="1">
                <a:effectLst/>
              </a:rPr>
              <a:t>кең</a:t>
            </a:r>
            <a:r>
              <a:rPr lang="ru-RU" sz="1200" dirty="0">
                <a:effectLst/>
              </a:rPr>
              <a:t> </a:t>
            </a:r>
            <a:r>
              <a:rPr lang="ru-RU" sz="1200" dirty="0" err="1">
                <a:effectLst/>
              </a:rPr>
              <a:t>ауқымда</a:t>
            </a:r>
            <a:r>
              <a:rPr lang="ru-RU" sz="1200" dirty="0">
                <a:effectLst/>
              </a:rPr>
              <a:t> </a:t>
            </a:r>
            <a:r>
              <a:rPr lang="ru-RU" sz="1200" dirty="0" err="1">
                <a:effectLst/>
              </a:rPr>
              <a:t>талқыланған</a:t>
            </a:r>
            <a:r>
              <a:rPr lang="ru-RU" sz="1200" dirty="0">
                <a:effectLst/>
              </a:rPr>
              <a:t>. </a:t>
            </a:r>
            <a:r>
              <a:rPr lang="ru-RU" sz="1200" dirty="0" err="1">
                <a:effectLst/>
              </a:rPr>
              <a:t>Бұл</a:t>
            </a:r>
            <a:r>
              <a:rPr lang="ru-RU" sz="1200" dirty="0">
                <a:effectLst/>
              </a:rPr>
              <a:t> </a:t>
            </a:r>
            <a:r>
              <a:rPr lang="ru-RU" sz="1200" dirty="0" err="1">
                <a:effectLst/>
              </a:rPr>
              <a:t>кітаптың</a:t>
            </a:r>
            <a:r>
              <a:rPr lang="ru-RU" sz="1200" dirty="0">
                <a:effectLst/>
              </a:rPr>
              <a:t> 14-басылымы </a:t>
            </a:r>
            <a:r>
              <a:rPr lang="ru-RU" sz="1200" dirty="0" err="1">
                <a:effectLst/>
              </a:rPr>
              <a:t>болғандықтан</a:t>
            </a:r>
            <a:r>
              <a:rPr lang="ru-RU" sz="1200" dirty="0">
                <a:effectLst/>
              </a:rPr>
              <a:t>, </a:t>
            </a:r>
            <a:r>
              <a:rPr lang="ru-RU" sz="1200" dirty="0" err="1">
                <a:effectLst/>
              </a:rPr>
              <a:t>қалыптасқан</a:t>
            </a:r>
            <a:r>
              <a:rPr lang="ru-RU" sz="1200" dirty="0">
                <a:effectLst/>
              </a:rPr>
              <a:t> </a:t>
            </a:r>
            <a:r>
              <a:rPr lang="ru-RU" sz="1200" dirty="0" err="1">
                <a:effectLst/>
              </a:rPr>
              <a:t>дәстүр</a:t>
            </a:r>
            <a:r>
              <a:rPr lang="ru-RU" sz="1200" dirty="0">
                <a:effectLst/>
              </a:rPr>
              <a:t> </a:t>
            </a:r>
            <a:r>
              <a:rPr lang="ru-RU" sz="1200" dirty="0" err="1">
                <a:effectLst/>
              </a:rPr>
              <a:t>жалғасып</a:t>
            </a:r>
            <a:r>
              <a:rPr lang="ru-RU" sz="1200" dirty="0">
                <a:effectLst/>
              </a:rPr>
              <a:t>, </a:t>
            </a:r>
            <a:r>
              <a:rPr lang="ru-RU" sz="1200" dirty="0" err="1">
                <a:effectLst/>
              </a:rPr>
              <a:t>оқытуды</a:t>
            </a:r>
            <a:r>
              <a:rPr lang="ru-RU" sz="1200" dirty="0">
                <a:effectLst/>
              </a:rPr>
              <a:t> </a:t>
            </a:r>
            <a:r>
              <a:rPr lang="ru-RU" sz="1200" dirty="0" err="1">
                <a:effectLst/>
              </a:rPr>
              <a:t>жеңілдетуге</a:t>
            </a:r>
            <a:r>
              <a:rPr lang="ru-RU" sz="1200" dirty="0">
                <a:effectLst/>
              </a:rPr>
              <a:t>, </a:t>
            </a:r>
            <a:r>
              <a:rPr lang="ru-RU" sz="1200" dirty="0" err="1">
                <a:effectLst/>
              </a:rPr>
              <a:t>белсенді</a:t>
            </a:r>
            <a:r>
              <a:rPr lang="ru-RU" sz="1200" dirty="0">
                <a:effectLst/>
              </a:rPr>
              <a:t>  </a:t>
            </a:r>
            <a:r>
              <a:rPr lang="ru-RU" sz="1200" dirty="0" err="1">
                <a:effectLst/>
              </a:rPr>
              <a:t>білім</a:t>
            </a:r>
            <a:r>
              <a:rPr lang="ru-RU" sz="1200" dirty="0">
                <a:effectLst/>
              </a:rPr>
              <a:t> </a:t>
            </a:r>
            <a:r>
              <a:rPr lang="ru-RU" sz="1200" dirty="0" err="1">
                <a:effectLst/>
              </a:rPr>
              <a:t>алуға</a:t>
            </a:r>
            <a:r>
              <a:rPr lang="ru-RU" sz="1200" dirty="0">
                <a:effectLst/>
              </a:rPr>
              <a:t> </a:t>
            </a:r>
            <a:r>
              <a:rPr lang="ru-RU" sz="1200" dirty="0" err="1">
                <a:effectLst/>
              </a:rPr>
              <a:t>мүмкіндік</a:t>
            </a:r>
            <a:r>
              <a:rPr lang="ru-RU" sz="1200" dirty="0">
                <a:effectLst/>
              </a:rPr>
              <a:t> </a:t>
            </a:r>
            <a:r>
              <a:rPr lang="ru-RU" sz="1200" dirty="0" err="1">
                <a:effectLst/>
              </a:rPr>
              <a:t>беретін</a:t>
            </a:r>
            <a:r>
              <a:rPr lang="ru-RU" sz="1200" dirty="0">
                <a:effectLst/>
              </a:rPr>
              <a:t>, </a:t>
            </a:r>
            <a:r>
              <a:rPr lang="ru-RU" sz="1200" dirty="0" err="1">
                <a:effectLst/>
              </a:rPr>
              <a:t>сыни</a:t>
            </a:r>
            <a:r>
              <a:rPr lang="ru-RU" sz="1200" dirty="0">
                <a:effectLst/>
              </a:rPr>
              <a:t> </a:t>
            </a:r>
            <a:r>
              <a:rPr lang="ru-RU" sz="1200" dirty="0" err="1">
                <a:effectLst/>
              </a:rPr>
              <a:t>тұрғыда</a:t>
            </a:r>
            <a:r>
              <a:rPr lang="ru-RU" sz="1200" dirty="0">
                <a:effectLst/>
              </a:rPr>
              <a:t> </a:t>
            </a:r>
            <a:r>
              <a:rPr lang="ru-RU" sz="1200" dirty="0" err="1">
                <a:effectLst/>
              </a:rPr>
              <a:t>ойлануды</a:t>
            </a:r>
            <a:r>
              <a:rPr lang="ru-RU" sz="1200" dirty="0">
                <a:effectLst/>
              </a:rPr>
              <a:t> </a:t>
            </a:r>
            <a:r>
              <a:rPr lang="ru-RU" sz="1200" dirty="0" err="1">
                <a:effectLst/>
              </a:rPr>
              <a:t>жетілдіруге</a:t>
            </a:r>
            <a:r>
              <a:rPr lang="ru-RU" sz="1200" dirty="0">
                <a:effectLst/>
              </a:rPr>
              <a:t> </a:t>
            </a:r>
            <a:r>
              <a:rPr lang="ru-RU" sz="1200" dirty="0" err="1">
                <a:effectLst/>
              </a:rPr>
              <a:t>қажет</a:t>
            </a:r>
            <a:r>
              <a:rPr lang="ru-RU" sz="1200" dirty="0">
                <a:effectLst/>
              </a:rPr>
              <a:t> </a:t>
            </a:r>
            <a:r>
              <a:rPr lang="ru-RU" sz="1200" dirty="0" err="1">
                <a:effectLst/>
              </a:rPr>
              <a:t>теңдессіз</a:t>
            </a:r>
            <a:r>
              <a:rPr lang="ru-RU" sz="1200" dirty="0">
                <a:effectLst/>
              </a:rPr>
              <a:t> </a:t>
            </a:r>
            <a:r>
              <a:rPr lang="ru-RU" sz="1200" dirty="0" err="1">
                <a:effectLst/>
              </a:rPr>
              <a:t>механизмдер</a:t>
            </a:r>
            <a:r>
              <a:rPr lang="ru-RU" sz="1200" dirty="0">
                <a:effectLst/>
              </a:rPr>
              <a:t> </a:t>
            </a:r>
            <a:r>
              <a:rPr lang="ru-RU" sz="1200" dirty="0" err="1">
                <a:effectLst/>
              </a:rPr>
              <a:t>жиынтығы</a:t>
            </a:r>
            <a:r>
              <a:rPr lang="ru-RU" sz="1200" dirty="0">
                <a:effectLst/>
              </a:rPr>
              <a:t> </a:t>
            </a:r>
            <a:r>
              <a:rPr lang="ru-RU" sz="1200" dirty="0" err="1">
                <a:effectLst/>
              </a:rPr>
              <a:t>енгізілген</a:t>
            </a:r>
            <a:r>
              <a:rPr lang="ru-RU" sz="1200" dirty="0">
                <a:effectLst/>
              </a:rPr>
              <a:t>. </a:t>
            </a:r>
            <a:r>
              <a:rPr lang="ru-RU" sz="1200" dirty="0" err="1">
                <a:effectLst/>
              </a:rPr>
              <a:t>Әр</a:t>
            </a:r>
            <a:r>
              <a:rPr lang="ru-RU" sz="1200" dirty="0">
                <a:effectLst/>
              </a:rPr>
              <a:t> </a:t>
            </a:r>
            <a:r>
              <a:rPr lang="ru-RU" sz="1200" dirty="0" err="1">
                <a:effectLst/>
              </a:rPr>
              <a:t>тараудағы</a:t>
            </a:r>
            <a:r>
              <a:rPr lang="ru-RU" sz="1200" dirty="0">
                <a:effectLst/>
              </a:rPr>
              <a:t> </a:t>
            </a:r>
            <a:r>
              <a:rPr lang="ru-RU" sz="1200" dirty="0" err="1">
                <a:effectLst/>
              </a:rPr>
              <a:t>оқыту</a:t>
            </a:r>
            <a:r>
              <a:rPr lang="ru-RU" sz="1200" dirty="0">
                <a:effectLst/>
              </a:rPr>
              <a:t> </a:t>
            </a:r>
            <a:r>
              <a:rPr lang="ru-RU" sz="1200" dirty="0" err="1">
                <a:effectLst/>
              </a:rPr>
              <a:t>мақсатының</a:t>
            </a:r>
            <a:r>
              <a:rPr lang="ru-RU" sz="1200" dirty="0">
                <a:effectLst/>
              </a:rPr>
              <a:t> </a:t>
            </a:r>
            <a:r>
              <a:rPr lang="ru-RU" sz="1200" dirty="0" err="1">
                <a:effectLst/>
              </a:rPr>
              <a:t>нақтылығы</a:t>
            </a:r>
            <a:r>
              <a:rPr lang="ru-RU" sz="1200" dirty="0">
                <a:effectLst/>
              </a:rPr>
              <a:t> </a:t>
            </a:r>
            <a:r>
              <a:rPr lang="ru-RU" sz="1200" dirty="0" err="1">
                <a:effectLst/>
              </a:rPr>
              <a:t>студенттерді</a:t>
            </a:r>
            <a:r>
              <a:rPr lang="ru-RU" sz="1200" dirty="0">
                <a:effectLst/>
              </a:rPr>
              <a:t> </a:t>
            </a:r>
            <a:r>
              <a:rPr lang="ru-RU" sz="1200" dirty="0" err="1">
                <a:effectLst/>
              </a:rPr>
              <a:t>материалды</a:t>
            </a:r>
            <a:r>
              <a:rPr lang="ru-RU" sz="1200" dirty="0">
                <a:effectLst/>
              </a:rPr>
              <a:t> </a:t>
            </a:r>
            <a:r>
              <a:rPr lang="ru-RU" sz="1200" dirty="0" err="1">
                <a:effectLst/>
              </a:rPr>
              <a:t>қабылдауға</a:t>
            </a:r>
            <a:r>
              <a:rPr lang="ru-RU" sz="1200" dirty="0">
                <a:effectLst/>
              </a:rPr>
              <a:t> </a:t>
            </a:r>
            <a:r>
              <a:rPr lang="ru-RU" sz="1200" dirty="0" err="1">
                <a:effectLst/>
              </a:rPr>
              <a:t>дайындап</a:t>
            </a:r>
            <a:r>
              <a:rPr lang="ru-RU" sz="1200" dirty="0">
                <a:effectLst/>
              </a:rPr>
              <a:t>, </a:t>
            </a:r>
            <a:r>
              <a:rPr lang="ru-RU" sz="1200" dirty="0" err="1">
                <a:effectLst/>
              </a:rPr>
              <a:t>тараудың</a:t>
            </a:r>
            <a:r>
              <a:rPr lang="ru-RU" sz="1200" dirty="0">
                <a:effectLst/>
              </a:rPr>
              <a:t> </a:t>
            </a:r>
            <a:r>
              <a:rPr lang="ru-RU" sz="1200" dirty="0" err="1">
                <a:effectLst/>
              </a:rPr>
              <a:t>мазмұнын</a:t>
            </a:r>
            <a:r>
              <a:rPr lang="ru-RU" sz="1200" dirty="0">
                <a:effectLst/>
              </a:rPr>
              <a:t> </a:t>
            </a:r>
            <a:r>
              <a:rPr lang="ru-RU" sz="1200" dirty="0" err="1">
                <a:effectLst/>
              </a:rPr>
              <a:t>қалыптастыруға</a:t>
            </a:r>
            <a:r>
              <a:rPr lang="ru-RU" sz="1200" dirty="0">
                <a:effectLst/>
              </a:rPr>
              <a:t> </a:t>
            </a:r>
            <a:r>
              <a:rPr lang="ru-RU" sz="1200" dirty="0" err="1">
                <a:effectLst/>
              </a:rPr>
              <a:t>негіз</a:t>
            </a:r>
            <a:r>
              <a:rPr lang="ru-RU" sz="1200" dirty="0">
                <a:effectLst/>
              </a:rPr>
              <a:t> </a:t>
            </a:r>
            <a:r>
              <a:rPr lang="ru-RU" sz="1200" dirty="0" err="1">
                <a:effectLst/>
              </a:rPr>
              <a:t>болады</a:t>
            </a:r>
            <a:r>
              <a:rPr lang="ru-RU" sz="1200" dirty="0">
                <a:effectLst/>
              </a:rPr>
              <a:t>. </a:t>
            </a:r>
            <a:r>
              <a:rPr lang="ru-RU" sz="1200" dirty="0" err="1">
                <a:effectLst/>
              </a:rPr>
              <a:t>Әр</a:t>
            </a:r>
            <a:r>
              <a:rPr lang="ru-RU" sz="1200" dirty="0">
                <a:effectLst/>
              </a:rPr>
              <a:t> </a:t>
            </a:r>
            <a:r>
              <a:rPr lang="ru-RU" sz="1200" dirty="0" err="1">
                <a:effectLst/>
              </a:rPr>
              <a:t>тараудың</a:t>
            </a:r>
            <a:r>
              <a:rPr lang="ru-RU" sz="1200" dirty="0">
                <a:effectLst/>
              </a:rPr>
              <a:t> басы мен </a:t>
            </a:r>
            <a:r>
              <a:rPr lang="ru-RU" sz="1200" dirty="0" err="1">
                <a:effectLst/>
              </a:rPr>
              <a:t>аяғында</a:t>
            </a:r>
            <a:r>
              <a:rPr lang="ru-RU" sz="1200" dirty="0">
                <a:effectLst/>
              </a:rPr>
              <a:t> </a:t>
            </a:r>
            <a:r>
              <a:rPr lang="ru-RU" sz="1200" dirty="0" err="1">
                <a:effectLst/>
              </a:rPr>
              <a:t>жетекші</a:t>
            </a:r>
            <a:r>
              <a:rPr lang="ru-RU" sz="1200" dirty="0">
                <a:effectLst/>
              </a:rPr>
              <a:t> </a:t>
            </a:r>
            <a:r>
              <a:rPr lang="ru-RU" sz="1200" dirty="0" err="1">
                <a:effectLst/>
              </a:rPr>
              <a:t>компаниялардағы</a:t>
            </a:r>
            <a:r>
              <a:rPr lang="ru-RU" sz="1200" dirty="0">
                <a:effectLst/>
              </a:rPr>
              <a:t> даму </a:t>
            </a:r>
            <a:r>
              <a:rPr lang="ru-RU" sz="1200" dirty="0" err="1">
                <a:effectLst/>
              </a:rPr>
              <a:t>сатылары</a:t>
            </a:r>
            <a:r>
              <a:rPr lang="ru-RU" sz="1200" dirty="0">
                <a:effectLst/>
              </a:rPr>
              <a:t> </a:t>
            </a:r>
            <a:r>
              <a:rPr lang="ru-RU" sz="1200" dirty="0" err="1">
                <a:effectLst/>
              </a:rPr>
              <a:t>түрлі</a:t>
            </a:r>
            <a:r>
              <a:rPr lang="ru-RU" sz="1200" dirty="0">
                <a:effectLst/>
              </a:rPr>
              <a:t> </a:t>
            </a:r>
            <a:r>
              <a:rPr lang="ru-RU" sz="1200" dirty="0" err="1">
                <a:effectLst/>
              </a:rPr>
              <a:t>мысалдармен</a:t>
            </a:r>
            <a:r>
              <a:rPr lang="ru-RU" sz="1200" dirty="0">
                <a:effectLst/>
              </a:rPr>
              <a:t> </a:t>
            </a:r>
            <a:r>
              <a:rPr lang="ru-RU" sz="1200" dirty="0" err="1">
                <a:effectLst/>
              </a:rPr>
              <a:t>беріліп</a:t>
            </a:r>
            <a:r>
              <a:rPr lang="ru-RU" sz="1200" dirty="0">
                <a:effectLst/>
              </a:rPr>
              <a:t>, карьера </a:t>
            </a:r>
            <a:r>
              <a:rPr lang="ru-RU" sz="1200" dirty="0" err="1">
                <a:effectLst/>
              </a:rPr>
              <a:t>жасағысы</a:t>
            </a:r>
            <a:r>
              <a:rPr lang="ru-RU" sz="1200" dirty="0">
                <a:effectLst/>
              </a:rPr>
              <a:t> </a:t>
            </a:r>
            <a:r>
              <a:rPr lang="ru-RU" sz="1200" dirty="0" err="1">
                <a:effectLst/>
              </a:rPr>
              <a:t>келген</a:t>
            </a:r>
            <a:r>
              <a:rPr lang="ru-RU" sz="1200" dirty="0">
                <a:effectLst/>
              </a:rPr>
              <a:t> </a:t>
            </a:r>
            <a:r>
              <a:rPr lang="ru-RU" sz="1200" dirty="0" err="1">
                <a:effectLst/>
              </a:rPr>
              <a:t>және</a:t>
            </a:r>
            <a:r>
              <a:rPr lang="ru-RU" sz="1200" dirty="0">
                <a:effectLst/>
              </a:rPr>
              <a:t> оны </a:t>
            </a:r>
            <a:r>
              <a:rPr lang="ru-RU" sz="1200" dirty="0" err="1">
                <a:effectLst/>
              </a:rPr>
              <a:t>әрі</a:t>
            </a:r>
            <a:r>
              <a:rPr lang="ru-RU" sz="1200" dirty="0">
                <a:effectLst/>
              </a:rPr>
              <a:t> </a:t>
            </a:r>
            <a:r>
              <a:rPr lang="ru-RU" sz="1200" dirty="0" err="1">
                <a:effectLst/>
              </a:rPr>
              <a:t>қарай</a:t>
            </a:r>
            <a:r>
              <a:rPr lang="ru-RU" sz="1200" dirty="0">
                <a:effectLst/>
              </a:rPr>
              <a:t> </a:t>
            </a:r>
            <a:r>
              <a:rPr lang="ru-RU" sz="1200" dirty="0" err="1">
                <a:effectLst/>
              </a:rPr>
              <a:t>дамытуды</a:t>
            </a:r>
            <a:r>
              <a:rPr lang="ru-RU" sz="1200" dirty="0">
                <a:effectLst/>
              </a:rPr>
              <a:t> </a:t>
            </a:r>
            <a:r>
              <a:rPr lang="ru-RU" sz="1200" dirty="0" err="1">
                <a:effectLst/>
              </a:rPr>
              <a:t>көздеген</a:t>
            </a:r>
            <a:r>
              <a:rPr lang="ru-RU" sz="1200" dirty="0">
                <a:effectLst/>
              </a:rPr>
              <a:t> бизнес </a:t>
            </a:r>
            <a:r>
              <a:rPr lang="ru-RU" sz="1200" dirty="0" err="1">
                <a:effectLst/>
              </a:rPr>
              <a:t>иелері</a:t>
            </a:r>
            <a:r>
              <a:rPr lang="ru-RU" sz="1200" dirty="0">
                <a:effectLst/>
              </a:rPr>
              <a:t> </a:t>
            </a:r>
            <a:r>
              <a:rPr lang="ru-RU" sz="1200" dirty="0" err="1">
                <a:effectLst/>
              </a:rPr>
              <a:t>үшін</a:t>
            </a:r>
            <a:r>
              <a:rPr lang="ru-RU" sz="1200" dirty="0">
                <a:effectLst/>
              </a:rPr>
              <a:t> </a:t>
            </a:r>
            <a:r>
              <a:rPr lang="ru-RU" sz="1200" dirty="0" err="1">
                <a:effectLst/>
              </a:rPr>
              <a:t>таптырмас</a:t>
            </a:r>
            <a:r>
              <a:rPr lang="ru-RU" sz="1200" dirty="0">
                <a:effectLst/>
              </a:rPr>
              <a:t> бизнес-</a:t>
            </a:r>
            <a:r>
              <a:rPr lang="ru-RU" sz="1200" dirty="0" err="1">
                <a:effectLst/>
              </a:rPr>
              <a:t>тәжірибе</a:t>
            </a:r>
            <a:r>
              <a:rPr lang="ru-RU" sz="1200" dirty="0">
                <a:effectLst/>
              </a:rPr>
              <a:t> </a:t>
            </a:r>
            <a:r>
              <a:rPr lang="ru-RU" sz="1200" dirty="0" err="1">
                <a:effectLst/>
              </a:rPr>
              <a:t>үлгілері</a:t>
            </a:r>
            <a:r>
              <a:rPr lang="ru-RU" sz="1200" dirty="0">
                <a:effectLst/>
              </a:rPr>
              <a:t>, </a:t>
            </a:r>
            <a:r>
              <a:rPr lang="ru-RU" sz="1200" dirty="0" err="1">
                <a:effectLst/>
              </a:rPr>
              <a:t>толымды</a:t>
            </a:r>
            <a:r>
              <a:rPr lang="ru-RU" sz="1200" dirty="0">
                <a:effectLst/>
              </a:rPr>
              <a:t> </a:t>
            </a:r>
            <a:r>
              <a:rPr lang="ru-RU" sz="1200" dirty="0" err="1">
                <a:effectLst/>
              </a:rPr>
              <a:t>зерттеулерге</a:t>
            </a:r>
            <a:r>
              <a:rPr lang="ru-RU" sz="1200" dirty="0">
                <a:effectLst/>
              </a:rPr>
              <a:t> бай </a:t>
            </a:r>
            <a:r>
              <a:rPr lang="ru-RU" sz="1200" dirty="0" err="1">
                <a:effectLst/>
              </a:rPr>
              <a:t>материалдар</a:t>
            </a:r>
            <a:r>
              <a:rPr lang="ru-RU" sz="1200" dirty="0">
                <a:effectLst/>
              </a:rPr>
              <a:t> </a:t>
            </a:r>
            <a:r>
              <a:rPr lang="ru-RU" sz="1200" dirty="0" err="1">
                <a:effectLst/>
              </a:rPr>
              <a:t>ұсынылған</a:t>
            </a:r>
            <a:r>
              <a:rPr lang="ru-RU" sz="1200" dirty="0">
                <a:effectLst/>
              </a:rPr>
              <a:t>. </a:t>
            </a:r>
            <a:r>
              <a:rPr lang="ru-RU" sz="1200" dirty="0" err="1">
                <a:effectLst/>
              </a:rPr>
              <a:t>Сонымен</a:t>
            </a:r>
            <a:r>
              <a:rPr lang="ru-RU" sz="1200" dirty="0">
                <a:effectLst/>
              </a:rPr>
              <a:t> </a:t>
            </a:r>
            <a:r>
              <a:rPr lang="ru-RU" sz="1200" dirty="0" err="1">
                <a:effectLst/>
              </a:rPr>
              <a:t>қатар</a:t>
            </a:r>
            <a:r>
              <a:rPr lang="ru-RU" sz="1200" dirty="0">
                <a:effectLst/>
              </a:rPr>
              <a:t>, медиа, хат, </a:t>
            </a:r>
            <a:r>
              <a:rPr lang="ru-RU" sz="1200" dirty="0" err="1">
                <a:effectLst/>
              </a:rPr>
              <a:t>ұсыныс</a:t>
            </a:r>
            <a:r>
              <a:rPr lang="ru-RU" sz="1200" dirty="0">
                <a:effectLst/>
              </a:rPr>
              <a:t>, </a:t>
            </a:r>
            <a:r>
              <a:rPr lang="ru-RU" sz="1200" dirty="0" err="1">
                <a:effectLst/>
              </a:rPr>
              <a:t>аудиторияға</a:t>
            </a:r>
            <a:r>
              <a:rPr lang="ru-RU" sz="1200" dirty="0">
                <a:effectLst/>
              </a:rPr>
              <a:t> </a:t>
            </a:r>
            <a:r>
              <a:rPr lang="ru-RU" sz="1200" dirty="0" err="1">
                <a:effectLst/>
              </a:rPr>
              <a:t>бейімделу</a:t>
            </a:r>
            <a:r>
              <a:rPr lang="ru-RU" sz="1200" dirty="0">
                <a:effectLst/>
              </a:rPr>
              <a:t>, клиент </a:t>
            </a:r>
            <a:r>
              <a:rPr lang="ru-RU" sz="1200" dirty="0" err="1">
                <a:effectLst/>
              </a:rPr>
              <a:t>тарту</a:t>
            </a:r>
            <a:r>
              <a:rPr lang="ru-RU" sz="1200" dirty="0">
                <a:effectLst/>
              </a:rPr>
              <a:t>, </a:t>
            </a:r>
            <a:r>
              <a:rPr lang="ru-RU" sz="1200" dirty="0" err="1">
                <a:effectLst/>
              </a:rPr>
              <a:t>оларға</a:t>
            </a:r>
            <a:r>
              <a:rPr lang="ru-RU" sz="1200" dirty="0">
                <a:effectLst/>
              </a:rPr>
              <a:t> </a:t>
            </a:r>
            <a:r>
              <a:rPr lang="ru-RU" sz="1200" dirty="0" err="1">
                <a:effectLst/>
              </a:rPr>
              <a:t>көңіл</a:t>
            </a:r>
            <a:r>
              <a:rPr lang="ru-RU" sz="1200" dirty="0">
                <a:effectLst/>
              </a:rPr>
              <a:t> </a:t>
            </a:r>
            <a:r>
              <a:rPr lang="ru-RU" sz="1200" dirty="0" err="1">
                <a:effectLst/>
              </a:rPr>
              <a:t>бөлу</a:t>
            </a:r>
            <a:r>
              <a:rPr lang="ru-RU" sz="1200" dirty="0">
                <a:effectLst/>
              </a:rPr>
              <a:t>, </a:t>
            </a:r>
            <a:r>
              <a:rPr lang="ru-RU" sz="1200" dirty="0" err="1">
                <a:effectLst/>
              </a:rPr>
              <a:t>жарнама</a:t>
            </a:r>
            <a:r>
              <a:rPr lang="ru-RU" sz="1200" dirty="0">
                <a:effectLst/>
              </a:rPr>
              <a:t>, презентация, резюме, </a:t>
            </a:r>
            <a:r>
              <a:rPr lang="ru-RU" sz="1200" dirty="0" err="1">
                <a:effectLst/>
              </a:rPr>
              <a:t>сұхбат</a:t>
            </a:r>
            <a:r>
              <a:rPr lang="ru-RU" sz="1200" dirty="0">
                <a:effectLst/>
              </a:rPr>
              <a:t> </a:t>
            </a:r>
            <a:r>
              <a:rPr lang="ru-RU" sz="1200" dirty="0" err="1">
                <a:effectLst/>
              </a:rPr>
              <a:t>туралы</a:t>
            </a:r>
            <a:r>
              <a:rPr lang="ru-RU" sz="1200" dirty="0">
                <a:effectLst/>
              </a:rPr>
              <a:t> </a:t>
            </a:r>
            <a:r>
              <a:rPr lang="ru-RU" sz="1200" dirty="0" err="1">
                <a:effectLst/>
              </a:rPr>
              <a:t>тарқатылып</a:t>
            </a:r>
            <a:r>
              <a:rPr lang="ru-RU" sz="1200" dirty="0">
                <a:effectLst/>
              </a:rPr>
              <a:t>, бизнес </a:t>
            </a:r>
            <a:r>
              <a:rPr lang="ru-RU" sz="1200" dirty="0" err="1">
                <a:effectLst/>
              </a:rPr>
              <a:t>әлемінде</a:t>
            </a:r>
            <a:r>
              <a:rPr lang="ru-RU" sz="1200" dirty="0">
                <a:effectLst/>
              </a:rPr>
              <a:t> </a:t>
            </a:r>
            <a:r>
              <a:rPr lang="ru-RU" sz="1200" dirty="0" err="1">
                <a:effectLst/>
              </a:rPr>
              <a:t>коммуникацияның</a:t>
            </a:r>
            <a:r>
              <a:rPr lang="ru-RU" sz="1200" dirty="0">
                <a:effectLst/>
              </a:rPr>
              <a:t> </a:t>
            </a:r>
            <a:r>
              <a:rPr lang="ru-RU" sz="1200" dirty="0" err="1">
                <a:effectLst/>
              </a:rPr>
              <a:t>алар</a:t>
            </a:r>
            <a:r>
              <a:rPr lang="ru-RU" sz="1200" dirty="0">
                <a:effectLst/>
              </a:rPr>
              <a:t> </a:t>
            </a:r>
            <a:r>
              <a:rPr lang="ru-RU" sz="1200" dirty="0" err="1">
                <a:effectLst/>
              </a:rPr>
              <a:t>орны</a:t>
            </a:r>
            <a:r>
              <a:rPr lang="ru-RU" sz="1200" dirty="0">
                <a:effectLst/>
              </a:rPr>
              <a:t> </a:t>
            </a:r>
            <a:r>
              <a:rPr lang="ru-RU" sz="1200" dirty="0" err="1">
                <a:effectLst/>
              </a:rPr>
              <a:t>ерекше</a:t>
            </a:r>
            <a:r>
              <a:rPr lang="ru-RU" sz="1200" dirty="0">
                <a:effectLst/>
              </a:rPr>
              <a:t> </a:t>
            </a:r>
            <a:r>
              <a:rPr lang="ru-RU" sz="1200" dirty="0" err="1">
                <a:effectLst/>
              </a:rPr>
              <a:t>екені</a:t>
            </a:r>
            <a:r>
              <a:rPr lang="ru-RU" sz="1200" dirty="0">
                <a:effectLst/>
              </a:rPr>
              <a:t> </a:t>
            </a:r>
            <a:r>
              <a:rPr lang="ru-RU" sz="1200" dirty="0" err="1">
                <a:effectLst/>
              </a:rPr>
              <a:t>кеңінен</a:t>
            </a:r>
            <a:r>
              <a:rPr lang="ru-RU" sz="1200" dirty="0">
                <a:effectLst/>
              </a:rPr>
              <a:t> </a:t>
            </a:r>
            <a:r>
              <a:rPr lang="ru-RU" sz="1200" dirty="0" err="1">
                <a:effectLst/>
              </a:rPr>
              <a:t>баяндалған</a:t>
            </a:r>
            <a:r>
              <a:rPr lang="ru-RU" sz="1200" dirty="0">
                <a:effectLst/>
              </a:rPr>
              <a:t>. </a:t>
            </a:r>
            <a:r>
              <a:rPr lang="ru-RU" sz="1200" dirty="0" err="1">
                <a:effectLst/>
              </a:rPr>
              <a:t>Сондай-ақ</a:t>
            </a:r>
            <a:r>
              <a:rPr lang="ru-RU" sz="1200" dirty="0">
                <a:effectLst/>
              </a:rPr>
              <a:t>, онлайн </a:t>
            </a:r>
            <a:r>
              <a:rPr lang="ru-RU" sz="1200" dirty="0" err="1">
                <a:effectLst/>
              </a:rPr>
              <a:t>режимдегі</a:t>
            </a:r>
            <a:r>
              <a:rPr lang="ru-RU" sz="1200" dirty="0">
                <a:effectLst/>
              </a:rPr>
              <a:t> </a:t>
            </a:r>
            <a:r>
              <a:rPr lang="ru-RU" sz="1200" dirty="0" err="1">
                <a:effectLst/>
              </a:rPr>
              <a:t>қызметтер</a:t>
            </a:r>
            <a:r>
              <a:rPr lang="ru-RU" sz="1200" dirty="0">
                <a:effectLst/>
              </a:rPr>
              <a:t> де </a:t>
            </a:r>
            <a:r>
              <a:rPr lang="ru-RU" sz="1200" dirty="0" err="1">
                <a:effectLst/>
              </a:rPr>
              <a:t>назардан</a:t>
            </a:r>
            <a:r>
              <a:rPr lang="ru-RU" sz="1200" dirty="0">
                <a:effectLst/>
              </a:rPr>
              <a:t> </a:t>
            </a:r>
            <a:r>
              <a:rPr lang="ru-RU" sz="1200" dirty="0" err="1">
                <a:effectLst/>
              </a:rPr>
              <a:t>тыс</a:t>
            </a:r>
            <a:r>
              <a:rPr lang="ru-RU" sz="1200" dirty="0">
                <a:effectLst/>
              </a:rPr>
              <a:t> </a:t>
            </a:r>
            <a:r>
              <a:rPr lang="ru-RU" sz="1200" dirty="0" err="1">
                <a:effectLst/>
              </a:rPr>
              <a:t>қалмаған</a:t>
            </a:r>
            <a:r>
              <a:rPr lang="ru-RU" sz="1200" dirty="0">
                <a:effectLst/>
              </a:rPr>
              <a:t>. </a:t>
            </a:r>
            <a:r>
              <a:rPr lang="ru-RU" sz="1200" dirty="0" err="1">
                <a:effectLst/>
              </a:rPr>
              <a:t>Көпшілік</a:t>
            </a:r>
            <a:r>
              <a:rPr lang="ru-RU" sz="1200" dirty="0">
                <a:effectLst/>
              </a:rPr>
              <a:t> </a:t>
            </a:r>
            <a:r>
              <a:rPr lang="ru-RU" sz="1200" dirty="0" err="1">
                <a:effectLst/>
              </a:rPr>
              <a:t>алдында</a:t>
            </a:r>
            <a:r>
              <a:rPr lang="ru-RU" sz="1200" dirty="0">
                <a:effectLst/>
              </a:rPr>
              <a:t> </a:t>
            </a:r>
            <a:r>
              <a:rPr lang="ru-RU" sz="1200" dirty="0" err="1">
                <a:effectLst/>
              </a:rPr>
              <a:t>сөйлеу</a:t>
            </a:r>
            <a:r>
              <a:rPr lang="ru-RU" sz="1200" dirty="0">
                <a:effectLst/>
              </a:rPr>
              <a:t> </a:t>
            </a:r>
            <a:r>
              <a:rPr lang="ru-RU" sz="1200" dirty="0" err="1">
                <a:effectLst/>
              </a:rPr>
              <a:t>дағдысын</a:t>
            </a:r>
            <a:r>
              <a:rPr lang="ru-RU" sz="1200" dirty="0">
                <a:effectLst/>
              </a:rPr>
              <a:t> </a:t>
            </a:r>
            <a:r>
              <a:rPr lang="ru-RU" sz="1200" dirty="0" err="1">
                <a:effectLst/>
              </a:rPr>
              <a:t>жетілдіріп</a:t>
            </a:r>
            <a:r>
              <a:rPr lang="ru-RU" sz="1200" dirty="0">
                <a:effectLst/>
              </a:rPr>
              <a:t>, </a:t>
            </a:r>
            <a:r>
              <a:rPr lang="ru-RU" sz="1200" dirty="0" err="1">
                <a:effectLst/>
              </a:rPr>
              <a:t>әсер</a:t>
            </a:r>
            <a:r>
              <a:rPr lang="ru-RU" sz="1200" dirty="0">
                <a:effectLst/>
              </a:rPr>
              <a:t> </a:t>
            </a:r>
            <a:r>
              <a:rPr lang="ru-RU" sz="1200" dirty="0" err="1">
                <a:effectLst/>
              </a:rPr>
              <a:t>қалдыруды</a:t>
            </a:r>
            <a:r>
              <a:rPr lang="ru-RU" sz="1200" dirty="0">
                <a:effectLst/>
              </a:rPr>
              <a:t>, </a:t>
            </a:r>
            <a:r>
              <a:rPr lang="ru-RU" sz="1200" dirty="0" err="1">
                <a:effectLst/>
              </a:rPr>
              <a:t>өз</a:t>
            </a:r>
            <a:r>
              <a:rPr lang="ru-RU" sz="1200" dirty="0">
                <a:effectLst/>
              </a:rPr>
              <a:t> </a:t>
            </a:r>
            <a:r>
              <a:rPr lang="ru-RU" sz="1200" dirty="0" err="1">
                <a:effectLst/>
              </a:rPr>
              <a:t>ойын</a:t>
            </a:r>
            <a:r>
              <a:rPr lang="ru-RU" sz="1200" dirty="0">
                <a:effectLst/>
              </a:rPr>
              <a:t> </a:t>
            </a:r>
            <a:r>
              <a:rPr lang="ru-RU" sz="1200" dirty="0" err="1">
                <a:effectLst/>
              </a:rPr>
              <a:t>жеткізуді</a:t>
            </a:r>
            <a:r>
              <a:rPr lang="ru-RU" sz="1200" dirty="0">
                <a:effectLst/>
              </a:rPr>
              <a:t>, </a:t>
            </a:r>
            <a:r>
              <a:rPr lang="ru-RU" sz="1200" dirty="0" err="1">
                <a:effectLst/>
              </a:rPr>
              <a:t>қобалжу</a:t>
            </a:r>
            <a:r>
              <a:rPr lang="ru-RU" sz="1200" dirty="0">
                <a:effectLst/>
              </a:rPr>
              <a:t> </a:t>
            </a:r>
            <a:r>
              <a:rPr lang="ru-RU" sz="1200" dirty="0" err="1">
                <a:effectLst/>
              </a:rPr>
              <a:t>сезімін</a:t>
            </a:r>
            <a:r>
              <a:rPr lang="ru-RU" sz="1200" dirty="0">
                <a:effectLst/>
              </a:rPr>
              <a:t> </a:t>
            </a:r>
            <a:r>
              <a:rPr lang="ru-RU" sz="1200" dirty="0" err="1">
                <a:effectLst/>
              </a:rPr>
              <a:t>жеңуді</a:t>
            </a:r>
            <a:r>
              <a:rPr lang="ru-RU" sz="1200" dirty="0">
                <a:effectLst/>
              </a:rPr>
              <a:t> </a:t>
            </a:r>
            <a:r>
              <a:rPr lang="ru-RU" sz="1200" dirty="0" err="1">
                <a:effectLst/>
              </a:rPr>
              <a:t>үйренгісі</a:t>
            </a:r>
            <a:r>
              <a:rPr lang="ru-RU" sz="1200" dirty="0">
                <a:effectLst/>
              </a:rPr>
              <a:t> </a:t>
            </a:r>
            <a:r>
              <a:rPr lang="ru-RU" sz="1200" dirty="0" err="1">
                <a:effectLst/>
              </a:rPr>
              <a:t>келетіндер</a:t>
            </a:r>
            <a:r>
              <a:rPr lang="ru-RU" sz="1200" dirty="0">
                <a:effectLst/>
              </a:rPr>
              <a:t> </a:t>
            </a:r>
            <a:r>
              <a:rPr lang="ru-RU" sz="1200" dirty="0" err="1">
                <a:effectLst/>
              </a:rPr>
              <a:t>үшін</a:t>
            </a:r>
            <a:r>
              <a:rPr lang="ru-RU" sz="1200" dirty="0">
                <a:effectLst/>
              </a:rPr>
              <a:t> </a:t>
            </a:r>
            <a:r>
              <a:rPr lang="ru-RU" sz="1200" dirty="0" err="1">
                <a:effectLst/>
              </a:rPr>
              <a:t>авторлардың</a:t>
            </a:r>
            <a:r>
              <a:rPr lang="ru-RU" sz="1200" dirty="0">
                <a:effectLst/>
              </a:rPr>
              <a:t> </a:t>
            </a:r>
            <a:r>
              <a:rPr lang="ru-RU" sz="1200" dirty="0" err="1">
                <a:effectLst/>
              </a:rPr>
              <a:t>берер</a:t>
            </a:r>
            <a:r>
              <a:rPr lang="ru-RU" sz="1200" dirty="0">
                <a:effectLst/>
              </a:rPr>
              <a:t> </a:t>
            </a:r>
            <a:r>
              <a:rPr lang="ru-RU" sz="1200" dirty="0" err="1">
                <a:effectLst/>
              </a:rPr>
              <a:t>кеңесі</a:t>
            </a:r>
            <a:r>
              <a:rPr lang="ru-RU" sz="1200" dirty="0">
                <a:effectLst/>
              </a:rPr>
              <a:t> мол. </a:t>
            </a:r>
            <a:r>
              <a:rPr lang="ru-RU" sz="1200" dirty="0" err="1">
                <a:effectLst/>
              </a:rPr>
              <a:t>Кітап</a:t>
            </a:r>
            <a:r>
              <a:rPr lang="ru-RU" sz="1200" dirty="0">
                <a:effectLst/>
              </a:rPr>
              <a:t> менеджмент, PR, коммуникация </a:t>
            </a:r>
            <a:r>
              <a:rPr lang="ru-RU" sz="1200" dirty="0" err="1">
                <a:effectLst/>
              </a:rPr>
              <a:t>мамандығында</a:t>
            </a:r>
            <a:r>
              <a:rPr lang="ru-RU" sz="1200" dirty="0">
                <a:effectLst/>
              </a:rPr>
              <a:t> </a:t>
            </a:r>
            <a:r>
              <a:rPr lang="ru-RU" sz="1200" dirty="0" err="1">
                <a:effectLst/>
              </a:rPr>
              <a:t>оқитын</a:t>
            </a:r>
            <a:r>
              <a:rPr lang="ru-RU" sz="1200" dirty="0">
                <a:effectLst/>
              </a:rPr>
              <a:t> </a:t>
            </a:r>
            <a:r>
              <a:rPr lang="ru-RU" sz="1200" dirty="0" err="1">
                <a:effectLst/>
              </a:rPr>
              <a:t>студенттерге</a:t>
            </a:r>
            <a:r>
              <a:rPr lang="ru-RU" sz="1200" dirty="0">
                <a:effectLst/>
              </a:rPr>
              <a:t>, </a:t>
            </a:r>
            <a:r>
              <a:rPr lang="ru-RU" sz="1200" dirty="0" err="1">
                <a:effectLst/>
              </a:rPr>
              <a:t>кеңседе</a:t>
            </a:r>
            <a:r>
              <a:rPr lang="ru-RU" sz="1200" dirty="0">
                <a:effectLst/>
              </a:rPr>
              <a:t> </a:t>
            </a:r>
            <a:r>
              <a:rPr lang="ru-RU" sz="1200" dirty="0" err="1">
                <a:effectLst/>
              </a:rPr>
              <a:t>жұмыс</a:t>
            </a:r>
            <a:r>
              <a:rPr lang="ru-RU" sz="1200" dirty="0">
                <a:effectLst/>
              </a:rPr>
              <a:t> </a:t>
            </a:r>
            <a:r>
              <a:rPr lang="ru-RU" sz="1200" dirty="0" err="1">
                <a:effectLst/>
              </a:rPr>
              <a:t>істеуге</a:t>
            </a:r>
            <a:r>
              <a:rPr lang="ru-RU" sz="1200" dirty="0">
                <a:effectLst/>
              </a:rPr>
              <a:t> </a:t>
            </a:r>
            <a:r>
              <a:rPr lang="ru-RU" sz="1200" dirty="0" err="1">
                <a:effectLst/>
              </a:rPr>
              <a:t>қажет</a:t>
            </a:r>
            <a:r>
              <a:rPr lang="ru-RU" sz="1200" dirty="0">
                <a:effectLst/>
              </a:rPr>
              <a:t> </a:t>
            </a:r>
            <a:r>
              <a:rPr lang="ru-RU" sz="1200" dirty="0" err="1">
                <a:effectLst/>
              </a:rPr>
              <a:t>маңызды</a:t>
            </a:r>
            <a:r>
              <a:rPr lang="ru-RU" sz="1200" dirty="0">
                <a:effectLst/>
              </a:rPr>
              <a:t> </a:t>
            </a:r>
            <a:r>
              <a:rPr lang="ru-RU" sz="1200" dirty="0" err="1">
                <a:effectLst/>
              </a:rPr>
              <a:t>іскерлік</a:t>
            </a:r>
            <a:r>
              <a:rPr lang="ru-RU" sz="1200" dirty="0">
                <a:effectLst/>
              </a:rPr>
              <a:t> </a:t>
            </a:r>
            <a:r>
              <a:rPr lang="ru-RU" sz="1200" dirty="0" err="1">
                <a:effectLst/>
              </a:rPr>
              <a:t>дағдыларды</a:t>
            </a:r>
            <a:r>
              <a:rPr lang="ru-RU" sz="1200" dirty="0">
                <a:effectLst/>
              </a:rPr>
              <a:t> </a:t>
            </a:r>
            <a:r>
              <a:rPr lang="ru-RU" sz="1200" dirty="0" err="1">
                <a:effectLst/>
              </a:rPr>
              <a:t>қалыптастырғысы</a:t>
            </a:r>
            <a:r>
              <a:rPr lang="ru-RU" sz="1200" dirty="0">
                <a:effectLst/>
              </a:rPr>
              <a:t> </a:t>
            </a:r>
            <a:r>
              <a:rPr lang="ru-RU" sz="1200" dirty="0" err="1">
                <a:effectLst/>
              </a:rPr>
              <a:t>келген</a:t>
            </a:r>
            <a:r>
              <a:rPr lang="ru-RU" sz="1200" dirty="0">
                <a:effectLst/>
              </a:rPr>
              <a:t> </a:t>
            </a:r>
            <a:r>
              <a:rPr lang="ru-RU" sz="1200" dirty="0" err="1">
                <a:effectLst/>
              </a:rPr>
              <a:t>оқырмандарға</a:t>
            </a:r>
            <a:r>
              <a:rPr lang="ru-RU" sz="1200" dirty="0">
                <a:effectLst/>
              </a:rPr>
              <a:t>, бизнес-</a:t>
            </a:r>
            <a:r>
              <a:rPr lang="ru-RU" sz="1200" dirty="0" err="1">
                <a:effectLst/>
              </a:rPr>
              <a:t>карьераға</a:t>
            </a:r>
            <a:r>
              <a:rPr lang="ru-RU" sz="1200" dirty="0">
                <a:effectLst/>
              </a:rPr>
              <a:t> </a:t>
            </a:r>
            <a:r>
              <a:rPr lang="ru-RU" sz="1200" dirty="0" err="1">
                <a:effectLst/>
              </a:rPr>
              <a:t>қызығушылығы</a:t>
            </a:r>
            <a:r>
              <a:rPr lang="ru-RU" sz="1200" dirty="0">
                <a:effectLst/>
              </a:rPr>
              <a:t> бар </a:t>
            </a:r>
            <a:r>
              <a:rPr lang="ru-RU" sz="1200" dirty="0" err="1">
                <a:effectLst/>
              </a:rPr>
              <a:t>көпшілікке</a:t>
            </a:r>
            <a:r>
              <a:rPr lang="ru-RU" sz="1200" dirty="0">
                <a:effectLst/>
              </a:rPr>
              <a:t> </a:t>
            </a:r>
            <a:r>
              <a:rPr lang="ru-RU" sz="1200" dirty="0" err="1">
                <a:effectLst/>
              </a:rPr>
              <a:t>арналған</a:t>
            </a:r>
            <a:r>
              <a:rPr lang="ru-RU" sz="1200" dirty="0">
                <a:effectLst/>
              </a:rPr>
              <a:t>.</a:t>
            </a:r>
            <a:br>
              <a:rPr lang="ru-RU" sz="1200" dirty="0">
                <a:effectLst/>
              </a:rPr>
            </a:br>
            <a:endParaRPr lang="ru-RU" sz="1200" dirty="0"/>
          </a:p>
        </p:txBody>
      </p:sp>
      <p:pic>
        <p:nvPicPr>
          <p:cNvPr id="4" name="Объект 3" descr="https://100kitap.kz/uploads/books/44/original_img_business_communication_ru_1556259095.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03848" y="116632"/>
            <a:ext cx="2520280" cy="3672408"/>
          </a:xfrm>
          <a:prstGeom prst="rect">
            <a:avLst/>
          </a:prstGeom>
          <a:noFill/>
          <a:ln>
            <a:noFill/>
          </a:ln>
        </p:spPr>
      </p:pic>
    </p:spTree>
    <p:extLst>
      <p:ext uri="{BB962C8B-B14F-4D97-AF65-F5344CB8AC3E}">
        <p14:creationId xmlns:p14="http://schemas.microsoft.com/office/powerpoint/2010/main" val="3516805984"/>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717032"/>
            <a:ext cx="8784975" cy="2880320"/>
          </a:xfrm>
        </p:spPr>
        <p:txBody>
          <a:bodyPr numCol="1"/>
          <a:lstStyle/>
          <a:p>
            <a:pPr algn="l"/>
            <a:r>
              <a:rPr lang="ru-RU" sz="1300" dirty="0" smtClean="0">
                <a:effectLst/>
              </a:rPr>
              <a:t/>
            </a:r>
            <a:br>
              <a:rPr lang="ru-RU" sz="1300" dirty="0" smtClean="0">
                <a:effectLst/>
              </a:rPr>
            </a:br>
            <a:r>
              <a:rPr lang="ru-RU" sz="1300" dirty="0" smtClean="0">
                <a:effectLst/>
              </a:rPr>
              <a:t>Аннотация</a:t>
            </a:r>
            <a:r>
              <a:rPr lang="ru-RU" sz="1300" dirty="0">
                <a:effectLst/>
              </a:rPr>
              <a:t>:</a:t>
            </a:r>
            <a:br>
              <a:rPr lang="ru-RU" sz="1300" dirty="0">
                <a:effectLst/>
              </a:rPr>
            </a:br>
            <a:r>
              <a:rPr lang="ru-RU" sz="1300" dirty="0" err="1">
                <a:effectLst/>
              </a:rPr>
              <a:t>Бұл</a:t>
            </a:r>
            <a:r>
              <a:rPr lang="ru-RU" sz="1300" dirty="0">
                <a:effectLst/>
              </a:rPr>
              <a:t> </a:t>
            </a:r>
            <a:r>
              <a:rPr lang="ru-RU" sz="1300" dirty="0" err="1">
                <a:effectLst/>
              </a:rPr>
              <a:t>оқулық</a:t>
            </a:r>
            <a:r>
              <a:rPr lang="ru-RU" sz="1300" dirty="0">
                <a:effectLst/>
              </a:rPr>
              <a:t> </a:t>
            </a:r>
            <a:r>
              <a:rPr lang="ru-RU" sz="1300" dirty="0" err="1">
                <a:effectLst/>
              </a:rPr>
              <a:t>қазақ</a:t>
            </a:r>
            <a:r>
              <a:rPr lang="ru-RU" sz="1300" dirty="0">
                <a:effectLst/>
              </a:rPr>
              <a:t> </a:t>
            </a:r>
            <a:r>
              <a:rPr lang="ru-RU" sz="1300" dirty="0" err="1">
                <a:effectLst/>
              </a:rPr>
              <a:t>оқырмандарын</a:t>
            </a:r>
            <a:r>
              <a:rPr lang="ru-RU" sz="1300" dirty="0">
                <a:effectLst/>
              </a:rPr>
              <a:t> </a:t>
            </a:r>
            <a:r>
              <a:rPr lang="ru-RU" sz="1300" dirty="0" err="1">
                <a:effectLst/>
              </a:rPr>
              <a:t>әлемдік</a:t>
            </a:r>
            <a:r>
              <a:rPr lang="ru-RU" sz="1300" dirty="0">
                <a:effectLst/>
              </a:rPr>
              <a:t> </a:t>
            </a:r>
            <a:r>
              <a:rPr lang="ru-RU" sz="1300" dirty="0" err="1">
                <a:effectLst/>
              </a:rPr>
              <a:t>әдебиет</a:t>
            </a:r>
            <a:r>
              <a:rPr lang="ru-RU" sz="1300" dirty="0">
                <a:effectLst/>
              </a:rPr>
              <a:t> </a:t>
            </a:r>
            <a:r>
              <a:rPr lang="ru-RU" sz="1300" dirty="0" err="1">
                <a:effectLst/>
              </a:rPr>
              <a:t>теориясының</a:t>
            </a:r>
            <a:r>
              <a:rPr lang="ru-RU" sz="1300" dirty="0">
                <a:effectLst/>
              </a:rPr>
              <a:t> </a:t>
            </a:r>
            <a:r>
              <a:rPr lang="ru-RU" sz="1300" dirty="0" err="1">
                <a:effectLst/>
              </a:rPr>
              <a:t>тың</a:t>
            </a:r>
            <a:r>
              <a:rPr lang="ru-RU" sz="1300" dirty="0">
                <a:effectLst/>
              </a:rPr>
              <a:t> </a:t>
            </a:r>
            <a:r>
              <a:rPr lang="ru-RU" sz="1300" dirty="0" err="1">
                <a:effectLst/>
              </a:rPr>
              <a:t>зерттеу</a:t>
            </a:r>
            <a:r>
              <a:rPr lang="ru-RU" sz="1300" dirty="0">
                <a:effectLst/>
              </a:rPr>
              <a:t> </a:t>
            </a:r>
            <a:r>
              <a:rPr lang="ru-RU" sz="1300" dirty="0" err="1">
                <a:effectLst/>
              </a:rPr>
              <a:t>бағыттарымен</a:t>
            </a:r>
            <a:r>
              <a:rPr lang="ru-RU" sz="1300" dirty="0">
                <a:effectLst/>
              </a:rPr>
              <a:t> </a:t>
            </a:r>
            <a:r>
              <a:rPr lang="ru-RU" sz="1300" dirty="0" err="1">
                <a:effectLst/>
              </a:rPr>
              <a:t>таныстырады</a:t>
            </a:r>
            <a:r>
              <a:rPr lang="ru-RU" sz="1300" dirty="0">
                <a:effectLst/>
              </a:rPr>
              <a:t>. </a:t>
            </a:r>
            <a:r>
              <a:rPr lang="ru-RU" sz="1300" dirty="0" err="1">
                <a:effectLst/>
              </a:rPr>
              <a:t>Шығарманың</a:t>
            </a:r>
            <a:r>
              <a:rPr lang="ru-RU" sz="1300" dirty="0">
                <a:effectLst/>
              </a:rPr>
              <a:t> </a:t>
            </a:r>
            <a:r>
              <a:rPr lang="ru-RU" sz="1300" dirty="0" err="1">
                <a:effectLst/>
              </a:rPr>
              <a:t>мазмұнын</a:t>
            </a:r>
            <a:r>
              <a:rPr lang="ru-RU" sz="1300" dirty="0">
                <a:effectLst/>
              </a:rPr>
              <a:t> </a:t>
            </a:r>
            <a:r>
              <a:rPr lang="ru-RU" sz="1300" dirty="0" err="1">
                <a:effectLst/>
              </a:rPr>
              <a:t>ғана</a:t>
            </a:r>
            <a:r>
              <a:rPr lang="ru-RU" sz="1300" dirty="0">
                <a:effectLst/>
              </a:rPr>
              <a:t> </a:t>
            </a:r>
            <a:r>
              <a:rPr lang="ru-RU" sz="1300" dirty="0" err="1">
                <a:effectLst/>
              </a:rPr>
              <a:t>зерделеп</a:t>
            </a:r>
            <a:r>
              <a:rPr lang="ru-RU" sz="1300" dirty="0">
                <a:effectLst/>
              </a:rPr>
              <a:t> </a:t>
            </a:r>
            <a:r>
              <a:rPr lang="ru-RU" sz="1300" dirty="0" err="1">
                <a:effectLst/>
              </a:rPr>
              <a:t>қоймай</a:t>
            </a:r>
            <a:r>
              <a:rPr lang="ru-RU" sz="1300" dirty="0">
                <a:effectLst/>
              </a:rPr>
              <a:t>, оны </a:t>
            </a:r>
            <a:r>
              <a:rPr lang="ru-RU" sz="1300" dirty="0" err="1">
                <a:effectLst/>
              </a:rPr>
              <a:t>тілдік</a:t>
            </a:r>
            <a:r>
              <a:rPr lang="ru-RU" sz="1300" dirty="0">
                <a:effectLst/>
              </a:rPr>
              <a:t> </a:t>
            </a:r>
            <a:r>
              <a:rPr lang="ru-RU" sz="1300" dirty="0" err="1">
                <a:effectLst/>
              </a:rPr>
              <a:t>тұрғыдан</a:t>
            </a:r>
            <a:r>
              <a:rPr lang="ru-RU" sz="1300" dirty="0">
                <a:effectLst/>
              </a:rPr>
              <a:t> </a:t>
            </a:r>
            <a:r>
              <a:rPr lang="ru-RU" sz="1300" dirty="0" err="1">
                <a:effectLst/>
              </a:rPr>
              <a:t>талдаудың</a:t>
            </a:r>
            <a:r>
              <a:rPr lang="ru-RU" sz="1300" dirty="0">
                <a:effectLst/>
              </a:rPr>
              <a:t> сан </a:t>
            </a:r>
            <a:r>
              <a:rPr lang="ru-RU" sz="1300" dirty="0" err="1">
                <a:effectLst/>
              </a:rPr>
              <a:t>қырлы</a:t>
            </a:r>
            <a:r>
              <a:rPr lang="ru-RU" sz="1300" dirty="0">
                <a:effectLst/>
              </a:rPr>
              <a:t> </a:t>
            </a:r>
            <a:r>
              <a:rPr lang="ru-RU" sz="1300" dirty="0" err="1">
                <a:effectLst/>
              </a:rPr>
              <a:t>әдістерімен</a:t>
            </a:r>
            <a:r>
              <a:rPr lang="ru-RU" sz="1300" dirty="0">
                <a:effectLst/>
              </a:rPr>
              <a:t> </a:t>
            </a:r>
            <a:r>
              <a:rPr lang="ru-RU" sz="1300" dirty="0" err="1">
                <a:effectLst/>
              </a:rPr>
              <a:t>сараланған</a:t>
            </a:r>
            <a:r>
              <a:rPr lang="ru-RU" sz="1300" dirty="0">
                <a:effectLst/>
              </a:rPr>
              <a:t> </a:t>
            </a:r>
            <a:r>
              <a:rPr lang="ru-RU" sz="1300" dirty="0" err="1">
                <a:effectLst/>
              </a:rPr>
              <a:t>мақалалар</a:t>
            </a:r>
            <a:r>
              <a:rPr lang="ru-RU" sz="1300" dirty="0">
                <a:effectLst/>
              </a:rPr>
              <a:t> – </a:t>
            </a:r>
            <a:r>
              <a:rPr lang="ru-RU" sz="1300" dirty="0" err="1">
                <a:effectLst/>
              </a:rPr>
              <a:t>біздің</a:t>
            </a:r>
            <a:r>
              <a:rPr lang="ru-RU" sz="1300" dirty="0">
                <a:effectLst/>
              </a:rPr>
              <a:t> </a:t>
            </a:r>
            <a:r>
              <a:rPr lang="ru-RU" sz="1300" dirty="0" err="1">
                <a:effectLst/>
              </a:rPr>
              <a:t>сыншыларымыз</a:t>
            </a:r>
            <a:r>
              <a:rPr lang="ru-RU" sz="1300" dirty="0">
                <a:effectLst/>
              </a:rPr>
              <a:t> бен </a:t>
            </a:r>
            <a:r>
              <a:rPr lang="ru-RU" sz="1300" dirty="0" err="1">
                <a:effectLst/>
              </a:rPr>
              <a:t>оқырмандарымыз</a:t>
            </a:r>
            <a:r>
              <a:rPr lang="ru-RU" sz="1300" dirty="0">
                <a:effectLst/>
              </a:rPr>
              <a:t> </a:t>
            </a:r>
            <a:r>
              <a:rPr lang="ru-RU" sz="1300" dirty="0" err="1">
                <a:effectLst/>
              </a:rPr>
              <a:t>үшін</a:t>
            </a:r>
            <a:r>
              <a:rPr lang="ru-RU" sz="1300" dirty="0">
                <a:effectLst/>
              </a:rPr>
              <a:t> де </a:t>
            </a:r>
            <a:r>
              <a:rPr lang="ru-RU" sz="1300" dirty="0" err="1">
                <a:effectLst/>
              </a:rPr>
              <a:t>таптырмас</a:t>
            </a:r>
            <a:r>
              <a:rPr lang="ru-RU" sz="1300" dirty="0">
                <a:effectLst/>
              </a:rPr>
              <a:t> </a:t>
            </a:r>
            <a:r>
              <a:rPr lang="ru-RU" sz="1300" dirty="0" err="1">
                <a:effectLst/>
              </a:rPr>
              <a:t>үлгі</a:t>
            </a:r>
            <a:r>
              <a:rPr lang="ru-RU" sz="1300" dirty="0">
                <a:effectLst/>
              </a:rPr>
              <a:t>. </a:t>
            </a:r>
            <a:r>
              <a:rPr lang="ru-RU" sz="1300" dirty="0" err="1">
                <a:effectLst/>
              </a:rPr>
              <a:t>Оқулықта</a:t>
            </a:r>
            <a:r>
              <a:rPr lang="ru-RU" sz="1300" dirty="0">
                <a:effectLst/>
              </a:rPr>
              <a:t> структурализм, постструктурализм, лингвистика, </a:t>
            </a:r>
            <a:r>
              <a:rPr lang="ru-RU" sz="1300" dirty="0" err="1">
                <a:effectLst/>
              </a:rPr>
              <a:t>нарратология</a:t>
            </a:r>
            <a:r>
              <a:rPr lang="ru-RU" sz="1300" dirty="0">
                <a:effectLst/>
              </a:rPr>
              <a:t>, феноменология, </a:t>
            </a:r>
            <a:r>
              <a:rPr lang="ru-RU" sz="1300" dirty="0" err="1">
                <a:effectLst/>
              </a:rPr>
              <a:t>эмпирикалық</a:t>
            </a:r>
            <a:r>
              <a:rPr lang="ru-RU" sz="1300" dirty="0">
                <a:effectLst/>
              </a:rPr>
              <a:t> </a:t>
            </a:r>
            <a:r>
              <a:rPr lang="ru-RU" sz="1300" dirty="0" err="1">
                <a:effectLst/>
              </a:rPr>
              <a:t>зерттеулер</a:t>
            </a:r>
            <a:r>
              <a:rPr lang="ru-RU" sz="1300" dirty="0">
                <a:effectLst/>
              </a:rPr>
              <a:t> </a:t>
            </a:r>
            <a:r>
              <a:rPr lang="ru-RU" sz="1300" dirty="0" err="1">
                <a:effectLst/>
              </a:rPr>
              <a:t>бағытындағы</a:t>
            </a:r>
            <a:r>
              <a:rPr lang="ru-RU" sz="1300" dirty="0">
                <a:effectLst/>
              </a:rPr>
              <a:t> </a:t>
            </a:r>
            <a:r>
              <a:rPr lang="ru-RU" sz="1300" dirty="0" err="1">
                <a:effectLst/>
              </a:rPr>
              <a:t>құнды</a:t>
            </a:r>
            <a:r>
              <a:rPr lang="ru-RU" sz="1300" dirty="0">
                <a:effectLst/>
              </a:rPr>
              <a:t> </a:t>
            </a:r>
            <a:r>
              <a:rPr lang="ru-RU" sz="1300" dirty="0" err="1">
                <a:effectLst/>
              </a:rPr>
              <a:t>пікірлер</a:t>
            </a:r>
            <a:r>
              <a:rPr lang="ru-RU" sz="1300" dirty="0">
                <a:effectLst/>
              </a:rPr>
              <a:t> мен </a:t>
            </a:r>
            <a:r>
              <a:rPr lang="ru-RU" sz="1300" dirty="0" err="1">
                <a:effectLst/>
              </a:rPr>
              <a:t>тың</a:t>
            </a:r>
            <a:r>
              <a:rPr lang="ru-RU" sz="1300" dirty="0">
                <a:effectLst/>
              </a:rPr>
              <a:t> </a:t>
            </a:r>
            <a:r>
              <a:rPr lang="ru-RU" sz="1300" dirty="0" err="1">
                <a:effectLst/>
              </a:rPr>
              <a:t>көзқарастар</a:t>
            </a:r>
            <a:r>
              <a:rPr lang="ru-RU" sz="1300" dirty="0">
                <a:effectLst/>
              </a:rPr>
              <a:t> </a:t>
            </a:r>
            <a:r>
              <a:rPr lang="ru-RU" sz="1300" dirty="0" err="1">
                <a:effectLst/>
              </a:rPr>
              <a:t>топтасқан</a:t>
            </a:r>
            <a:r>
              <a:rPr lang="ru-RU" sz="1300" dirty="0">
                <a:effectLst/>
              </a:rPr>
              <a:t>. </a:t>
            </a:r>
            <a:r>
              <a:rPr lang="ru-RU" sz="1300" dirty="0" err="1">
                <a:effectLst/>
              </a:rPr>
              <a:t>Сонымен</a:t>
            </a:r>
            <a:r>
              <a:rPr lang="ru-RU" sz="1300" dirty="0">
                <a:effectLst/>
              </a:rPr>
              <a:t> </a:t>
            </a:r>
            <a:r>
              <a:rPr lang="ru-RU" sz="1300" dirty="0" err="1">
                <a:effectLst/>
              </a:rPr>
              <a:t>қатар</a:t>
            </a:r>
            <a:r>
              <a:rPr lang="ru-RU" sz="1300" dirty="0">
                <a:effectLst/>
              </a:rPr>
              <a:t> </a:t>
            </a:r>
            <a:r>
              <a:rPr lang="ru-RU" sz="1300" dirty="0" err="1">
                <a:effectLst/>
              </a:rPr>
              <a:t>бұл</a:t>
            </a:r>
            <a:r>
              <a:rPr lang="ru-RU" sz="1300" dirty="0">
                <a:effectLst/>
              </a:rPr>
              <a:t> </a:t>
            </a:r>
            <a:r>
              <a:rPr lang="ru-RU" sz="1300" dirty="0" err="1">
                <a:effectLst/>
              </a:rPr>
              <a:t>еңбекте</a:t>
            </a:r>
            <a:r>
              <a:rPr lang="ru-RU" sz="1300" dirty="0">
                <a:effectLst/>
              </a:rPr>
              <a:t> </a:t>
            </a:r>
            <a:r>
              <a:rPr lang="ru-RU" sz="1300" dirty="0" err="1">
                <a:effectLst/>
              </a:rPr>
              <a:t>телевизиялық</a:t>
            </a:r>
            <a:r>
              <a:rPr lang="ru-RU" sz="1300" dirty="0">
                <a:effectLst/>
              </a:rPr>
              <a:t> </a:t>
            </a:r>
            <a:r>
              <a:rPr lang="ru-RU" sz="1300" dirty="0" err="1">
                <a:effectLst/>
              </a:rPr>
              <a:t>сериалдарды</a:t>
            </a:r>
            <a:r>
              <a:rPr lang="ru-RU" sz="1300" dirty="0">
                <a:effectLst/>
              </a:rPr>
              <a:t> </a:t>
            </a:r>
            <a:r>
              <a:rPr lang="ru-RU" sz="1300" dirty="0" err="1">
                <a:effectLst/>
              </a:rPr>
              <a:t>талдаудың</a:t>
            </a:r>
            <a:r>
              <a:rPr lang="ru-RU" sz="1300" dirty="0">
                <a:effectLst/>
              </a:rPr>
              <a:t> </a:t>
            </a:r>
            <a:r>
              <a:rPr lang="ru-RU" sz="1300" dirty="0" err="1">
                <a:effectLst/>
              </a:rPr>
              <a:t>айрықша</a:t>
            </a:r>
            <a:r>
              <a:rPr lang="ru-RU" sz="1300" dirty="0">
                <a:effectLst/>
              </a:rPr>
              <a:t> </a:t>
            </a:r>
            <a:r>
              <a:rPr lang="ru-RU" sz="1300" dirty="0" err="1">
                <a:effectLst/>
              </a:rPr>
              <a:t>зерттеу</a:t>
            </a:r>
            <a:r>
              <a:rPr lang="ru-RU" sz="1300" dirty="0">
                <a:effectLst/>
              </a:rPr>
              <a:t> </a:t>
            </a:r>
            <a:r>
              <a:rPr lang="ru-RU" sz="1300" dirty="0" err="1">
                <a:effectLst/>
              </a:rPr>
              <a:t>тәсілдері</a:t>
            </a:r>
            <a:r>
              <a:rPr lang="ru-RU" sz="1300" dirty="0">
                <a:effectLst/>
              </a:rPr>
              <a:t> де </a:t>
            </a:r>
            <a:r>
              <a:rPr lang="ru-RU" sz="1300" dirty="0" err="1">
                <a:effectLst/>
              </a:rPr>
              <a:t>сөз</a:t>
            </a:r>
            <a:r>
              <a:rPr lang="ru-RU" sz="1300" dirty="0">
                <a:effectLst/>
              </a:rPr>
              <a:t> </a:t>
            </a:r>
            <a:r>
              <a:rPr lang="ru-RU" sz="1300" dirty="0" err="1">
                <a:effectLst/>
              </a:rPr>
              <a:t>болады</a:t>
            </a:r>
            <a:r>
              <a:rPr lang="ru-RU" sz="1300" dirty="0">
                <a:effectLst/>
              </a:rPr>
              <a:t>.</a:t>
            </a:r>
            <a:br>
              <a:rPr lang="ru-RU" sz="1300" dirty="0">
                <a:effectLst/>
              </a:rPr>
            </a:br>
            <a:r>
              <a:rPr lang="ru-RU" sz="1300" dirty="0" err="1">
                <a:effectLst/>
              </a:rPr>
              <a:t>Әдеби</a:t>
            </a:r>
            <a:r>
              <a:rPr lang="ru-RU" sz="1300" dirty="0">
                <a:effectLst/>
              </a:rPr>
              <a:t> </a:t>
            </a:r>
            <a:r>
              <a:rPr lang="ru-RU" sz="1300" dirty="0" err="1">
                <a:effectLst/>
              </a:rPr>
              <a:t>мәтіндерді</a:t>
            </a:r>
            <a:r>
              <a:rPr lang="ru-RU" sz="1300" dirty="0">
                <a:effectLst/>
              </a:rPr>
              <a:t> </a:t>
            </a:r>
            <a:r>
              <a:rPr lang="ru-RU" sz="1300" dirty="0" err="1">
                <a:effectLst/>
              </a:rPr>
              <a:t>қабылдау</a:t>
            </a:r>
            <a:r>
              <a:rPr lang="ru-RU" sz="1300" dirty="0">
                <a:effectLst/>
              </a:rPr>
              <a:t> </a:t>
            </a:r>
            <a:r>
              <a:rPr lang="ru-RU" sz="1300" dirty="0" err="1">
                <a:effectLst/>
              </a:rPr>
              <a:t>және</a:t>
            </a:r>
            <a:r>
              <a:rPr lang="ru-RU" sz="1300" dirty="0">
                <a:effectLst/>
              </a:rPr>
              <a:t> </a:t>
            </a:r>
            <a:r>
              <a:rPr lang="ru-RU" sz="1300" dirty="0" err="1">
                <a:effectLst/>
              </a:rPr>
              <a:t>шығармаларды</a:t>
            </a:r>
            <a:r>
              <a:rPr lang="ru-RU" sz="1300" dirty="0">
                <a:effectLst/>
              </a:rPr>
              <a:t> </a:t>
            </a:r>
            <a:r>
              <a:rPr lang="ru-RU" sz="1300" dirty="0" err="1">
                <a:effectLst/>
              </a:rPr>
              <a:t>теориялық</a:t>
            </a:r>
            <a:r>
              <a:rPr lang="ru-RU" sz="1300" dirty="0">
                <a:effectLst/>
              </a:rPr>
              <a:t> </a:t>
            </a:r>
            <a:r>
              <a:rPr lang="ru-RU" sz="1300" dirty="0" err="1">
                <a:effectLst/>
              </a:rPr>
              <a:t>тұрғыдан</a:t>
            </a:r>
            <a:r>
              <a:rPr lang="ru-RU" sz="1300" dirty="0">
                <a:effectLst/>
              </a:rPr>
              <a:t> </a:t>
            </a:r>
            <a:r>
              <a:rPr lang="ru-RU" sz="1300" dirty="0" err="1">
                <a:effectLst/>
              </a:rPr>
              <a:t>зерделеу</a:t>
            </a:r>
            <a:r>
              <a:rPr lang="ru-RU" sz="1300" dirty="0">
                <a:effectLst/>
              </a:rPr>
              <a:t>, </a:t>
            </a:r>
            <a:r>
              <a:rPr lang="ru-RU" sz="1300" dirty="0" err="1">
                <a:effectLst/>
              </a:rPr>
              <a:t>оқырманның</a:t>
            </a:r>
            <a:r>
              <a:rPr lang="ru-RU" sz="1300" dirty="0">
                <a:effectLst/>
              </a:rPr>
              <a:t> </a:t>
            </a:r>
            <a:r>
              <a:rPr lang="ru-RU" sz="1300" dirty="0" err="1">
                <a:effectLst/>
              </a:rPr>
              <a:t>әдеби</a:t>
            </a:r>
            <a:r>
              <a:rPr lang="ru-RU" sz="1300" dirty="0">
                <a:effectLst/>
              </a:rPr>
              <a:t> </a:t>
            </a:r>
            <a:r>
              <a:rPr lang="ru-RU" sz="1300" dirty="0" err="1">
                <a:effectLst/>
              </a:rPr>
              <a:t>талғамы</a:t>
            </a:r>
            <a:r>
              <a:rPr lang="ru-RU" sz="1300" dirty="0">
                <a:effectLst/>
              </a:rPr>
              <a:t>, </a:t>
            </a:r>
            <a:r>
              <a:rPr lang="ru-RU" sz="1300" dirty="0" err="1">
                <a:effectLst/>
              </a:rPr>
              <a:t>адамзат</a:t>
            </a:r>
            <a:r>
              <a:rPr lang="ru-RU" sz="1300" dirty="0">
                <a:effectLst/>
              </a:rPr>
              <a:t> </a:t>
            </a:r>
            <a:r>
              <a:rPr lang="ru-RU" sz="1300" dirty="0" err="1">
                <a:effectLst/>
              </a:rPr>
              <a:t>дамуындағы</a:t>
            </a:r>
            <a:r>
              <a:rPr lang="ru-RU" sz="1300" dirty="0">
                <a:effectLst/>
              </a:rPr>
              <a:t> </a:t>
            </a:r>
            <a:r>
              <a:rPr lang="ru-RU" sz="1300" dirty="0" err="1">
                <a:effectLst/>
              </a:rPr>
              <a:t>әдебиеттің</a:t>
            </a:r>
            <a:r>
              <a:rPr lang="ru-RU" sz="1300" dirty="0">
                <a:effectLst/>
              </a:rPr>
              <a:t> </a:t>
            </a:r>
            <a:r>
              <a:rPr lang="ru-RU" sz="1300" dirty="0" err="1">
                <a:effectLst/>
              </a:rPr>
              <a:t>алар</a:t>
            </a:r>
            <a:r>
              <a:rPr lang="ru-RU" sz="1300" dirty="0">
                <a:effectLst/>
              </a:rPr>
              <a:t> </a:t>
            </a:r>
            <a:r>
              <a:rPr lang="ru-RU" sz="1300" dirty="0" err="1">
                <a:effectLst/>
              </a:rPr>
              <a:t>орны</a:t>
            </a:r>
            <a:r>
              <a:rPr lang="ru-RU" sz="1300" dirty="0">
                <a:effectLst/>
              </a:rPr>
              <a:t> да </a:t>
            </a:r>
            <a:r>
              <a:rPr lang="ru-RU" sz="1300" dirty="0" err="1">
                <a:effectLst/>
              </a:rPr>
              <a:t>кеңінен</a:t>
            </a:r>
            <a:r>
              <a:rPr lang="ru-RU" sz="1300" dirty="0">
                <a:effectLst/>
              </a:rPr>
              <a:t> </a:t>
            </a:r>
            <a:r>
              <a:rPr lang="ru-RU" sz="1300" dirty="0" err="1">
                <a:effectLst/>
              </a:rPr>
              <a:t>зерделенеді</a:t>
            </a:r>
            <a:r>
              <a:rPr lang="ru-RU" sz="1300" dirty="0">
                <a:effectLst/>
              </a:rPr>
              <a:t>.</a:t>
            </a:r>
            <a:br>
              <a:rPr lang="ru-RU" sz="1300" dirty="0">
                <a:effectLst/>
              </a:rPr>
            </a:br>
            <a:r>
              <a:rPr lang="ru-RU" sz="1300" dirty="0" err="1">
                <a:effectLst/>
              </a:rPr>
              <a:t>Оқулық</a:t>
            </a:r>
            <a:r>
              <a:rPr lang="ru-RU" sz="1300" dirty="0">
                <a:effectLst/>
              </a:rPr>
              <a:t> </a:t>
            </a:r>
            <a:r>
              <a:rPr lang="ru-RU" sz="1300" dirty="0" err="1">
                <a:effectLst/>
              </a:rPr>
              <a:t>әдебиеттану</a:t>
            </a:r>
            <a:r>
              <a:rPr lang="ru-RU" sz="1300" dirty="0">
                <a:effectLst/>
              </a:rPr>
              <a:t> мен лингвистика, </a:t>
            </a:r>
            <a:r>
              <a:rPr lang="ru-RU" sz="1300" dirty="0" err="1">
                <a:effectLst/>
              </a:rPr>
              <a:t>сондай-ақ</a:t>
            </a:r>
            <a:r>
              <a:rPr lang="ru-RU" sz="1300" dirty="0">
                <a:effectLst/>
              </a:rPr>
              <a:t> </a:t>
            </a:r>
            <a:r>
              <a:rPr lang="ru-RU" sz="1300" dirty="0" err="1">
                <a:effectLst/>
              </a:rPr>
              <a:t>оларға</a:t>
            </a:r>
            <a:r>
              <a:rPr lang="ru-RU" sz="1300" dirty="0">
                <a:effectLst/>
              </a:rPr>
              <a:t> </a:t>
            </a:r>
            <a:r>
              <a:rPr lang="ru-RU" sz="1300" dirty="0" err="1">
                <a:effectLst/>
              </a:rPr>
              <a:t>іргелес</a:t>
            </a:r>
            <a:r>
              <a:rPr lang="ru-RU" sz="1300" dirty="0">
                <a:effectLst/>
              </a:rPr>
              <a:t> </a:t>
            </a:r>
            <a:r>
              <a:rPr lang="ru-RU" sz="1300" dirty="0" err="1">
                <a:effectLst/>
              </a:rPr>
              <a:t>гуманитарлық</a:t>
            </a:r>
            <a:r>
              <a:rPr lang="ru-RU" sz="1300" dirty="0">
                <a:effectLst/>
              </a:rPr>
              <a:t> </a:t>
            </a:r>
            <a:r>
              <a:rPr lang="ru-RU" sz="1300" dirty="0" err="1">
                <a:effectLst/>
              </a:rPr>
              <a:t>мамандықтардың</a:t>
            </a:r>
            <a:r>
              <a:rPr lang="ru-RU" sz="1300" dirty="0">
                <a:effectLst/>
              </a:rPr>
              <a:t> </a:t>
            </a:r>
            <a:r>
              <a:rPr lang="ru-RU" sz="1300" dirty="0" err="1">
                <a:effectLst/>
              </a:rPr>
              <a:t>студенттеріне</a:t>
            </a:r>
            <a:r>
              <a:rPr lang="ru-RU" sz="1300" dirty="0">
                <a:effectLst/>
              </a:rPr>
              <a:t>,  </a:t>
            </a:r>
            <a:r>
              <a:rPr lang="ru-RU" sz="1300" dirty="0" err="1">
                <a:effectLst/>
              </a:rPr>
              <a:t>магистранттары</a:t>
            </a:r>
            <a:r>
              <a:rPr lang="ru-RU" sz="1300" dirty="0">
                <a:effectLst/>
              </a:rPr>
              <a:t> мен </a:t>
            </a:r>
            <a:r>
              <a:rPr lang="ru-RU" sz="1300" dirty="0" err="1">
                <a:effectLst/>
              </a:rPr>
              <a:t>докторанттарына</a:t>
            </a:r>
            <a:r>
              <a:rPr lang="ru-RU" sz="1300" dirty="0">
                <a:effectLst/>
              </a:rPr>
              <a:t>, </a:t>
            </a:r>
            <a:r>
              <a:rPr lang="ru-RU" sz="1300" dirty="0" err="1">
                <a:effectLst/>
              </a:rPr>
              <a:t>философтар</a:t>
            </a:r>
            <a:r>
              <a:rPr lang="ru-RU" sz="1300" dirty="0">
                <a:effectLst/>
              </a:rPr>
              <a:t> мен </a:t>
            </a:r>
            <a:r>
              <a:rPr lang="ru-RU" sz="1300" dirty="0" err="1">
                <a:effectLst/>
              </a:rPr>
              <a:t>мәдениеттанушыларға</a:t>
            </a:r>
            <a:r>
              <a:rPr lang="ru-RU" sz="1300" dirty="0">
                <a:effectLst/>
              </a:rPr>
              <a:t>, </a:t>
            </a:r>
            <a:r>
              <a:rPr lang="ru-RU" sz="1300" dirty="0" err="1">
                <a:effectLst/>
              </a:rPr>
              <a:t>жалпы</a:t>
            </a:r>
            <a:r>
              <a:rPr lang="ru-RU" sz="1300" dirty="0">
                <a:effectLst/>
              </a:rPr>
              <a:t> </a:t>
            </a:r>
            <a:r>
              <a:rPr lang="ru-RU" sz="1300" dirty="0" err="1">
                <a:effectLst/>
              </a:rPr>
              <a:t>оқырман</a:t>
            </a:r>
            <a:r>
              <a:rPr lang="ru-RU" sz="1300" dirty="0">
                <a:effectLst/>
              </a:rPr>
              <a:t> </a:t>
            </a:r>
            <a:r>
              <a:rPr lang="ru-RU" sz="1300" dirty="0" err="1">
                <a:effectLst/>
              </a:rPr>
              <a:t>қауымға</a:t>
            </a:r>
            <a:r>
              <a:rPr lang="ru-RU" sz="1300" dirty="0">
                <a:effectLst/>
              </a:rPr>
              <a:t> </a:t>
            </a:r>
            <a:r>
              <a:rPr lang="ru-RU" sz="1300" dirty="0" err="1">
                <a:effectLst/>
              </a:rPr>
              <a:t>арналған</a:t>
            </a:r>
            <a:r>
              <a:rPr lang="ru-RU" sz="1300" dirty="0">
                <a:effectLst/>
              </a:rPr>
              <a:t>.</a:t>
            </a:r>
            <a:br>
              <a:rPr lang="ru-RU" sz="1300" dirty="0">
                <a:effectLst/>
              </a:rPr>
            </a:br>
            <a:r>
              <a:rPr lang="ru-RU" sz="1300" dirty="0">
                <a:effectLst/>
              </a:rPr>
              <a:t> </a:t>
            </a:r>
            <a:br>
              <a:rPr lang="ru-RU" sz="1300" dirty="0">
                <a:effectLst/>
              </a:rPr>
            </a:br>
            <a:endParaRPr lang="ru-RU" sz="1300" dirty="0"/>
          </a:p>
        </p:txBody>
      </p:sp>
      <p:pic>
        <p:nvPicPr>
          <p:cNvPr id="4" name="Объект 3" descr="https://100kitap.kz/uploads/books/45/original_img_literary_theory_an_anthol_kz_1556259627.jpe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699792" y="188640"/>
            <a:ext cx="2664296" cy="3816424"/>
          </a:xfrm>
          <a:prstGeom prst="rect">
            <a:avLst/>
          </a:prstGeom>
          <a:noFill/>
          <a:ln>
            <a:noFill/>
          </a:ln>
        </p:spPr>
      </p:pic>
    </p:spTree>
    <p:extLst>
      <p:ext uri="{BB962C8B-B14F-4D97-AF65-F5344CB8AC3E}">
        <p14:creationId xmlns:p14="http://schemas.microsoft.com/office/powerpoint/2010/main" val="66851999"/>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372168"/>
            <a:ext cx="8352927" cy="1937152"/>
          </a:xfrm>
        </p:spPr>
        <p:txBody>
          <a:bodyPr/>
          <a:lstStyle/>
          <a:p>
            <a:pPr algn="l"/>
            <a:r>
              <a:rPr lang="ru-RU" sz="1600" dirty="0">
                <a:effectLst/>
              </a:rPr>
              <a:t>Описание:</a:t>
            </a:r>
            <a:br>
              <a:rPr lang="ru-RU" sz="1600" dirty="0">
                <a:effectLst/>
              </a:rPr>
            </a:br>
            <a:r>
              <a:rPr lang="ru-RU" sz="1600" dirty="0">
                <a:effectLst/>
              </a:rPr>
              <a:t>От Платона и Аристотеля до Бергсона и Хайдеггера - вот пространство этой книги, созданное интуицией и вкусом Реми </a:t>
            </a:r>
            <a:r>
              <a:rPr lang="ru-RU" sz="1600" dirty="0" err="1">
                <a:effectLst/>
              </a:rPr>
              <a:t>Хесса</a:t>
            </a:r>
            <a:r>
              <a:rPr lang="ru-RU" sz="1600" dirty="0">
                <a:effectLst/>
              </a:rPr>
              <a:t>, построившего собственную версию Всемирной Академии. </a:t>
            </a:r>
            <a:r>
              <a:rPr lang="ru-RU" sz="1600" dirty="0" smtClean="0">
                <a:effectLst/>
              </a:rPr>
              <a:t>Великие </a:t>
            </a:r>
            <a:r>
              <a:rPr lang="ru-RU" sz="1600" dirty="0">
                <a:effectLst/>
              </a:rPr>
              <a:t>философские концепции морали, государства, искусства, религии, познания, смерти, истории, языка, страстей… Многочисленные высказывания философов, которые вы найдете на страницах предлагаемой книги, позволят лучше понять и почувствовать творчество великих мыслителей. Краткое изложение философских идей, снабженное подробным анализом и комментарием</a:t>
            </a:r>
            <a:endParaRPr lang="ru-RU" sz="1600" dirty="0"/>
          </a:p>
        </p:txBody>
      </p:sp>
      <p:pic>
        <p:nvPicPr>
          <p:cNvPr id="1026" name="Picture 2" descr="C:\Users\Библиотека\Desktop\img_25_livres_cles_de_la_phil_ru_153597544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16632"/>
            <a:ext cx="341721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352705"/>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372168"/>
            <a:ext cx="8640959" cy="2297192"/>
          </a:xfrm>
        </p:spPr>
        <p:txBody>
          <a:bodyPr/>
          <a:lstStyle/>
          <a:p>
            <a:pPr algn="l"/>
            <a:r>
              <a:rPr lang="ru-RU" sz="1800" dirty="0">
                <a:effectLst/>
              </a:rPr>
              <a:t>Описание:</a:t>
            </a:r>
            <a:br>
              <a:rPr lang="ru-RU" sz="1800" dirty="0">
                <a:effectLst/>
              </a:rPr>
            </a:br>
            <a:r>
              <a:rPr lang="ru-RU" sz="1800" dirty="0" smtClean="0">
                <a:effectLst/>
              </a:rPr>
              <a:t>В </a:t>
            </a:r>
            <a:r>
              <a:rPr lang="ru-RU" sz="1800" dirty="0">
                <a:effectLst/>
              </a:rPr>
              <a:t>книге описаны жизнь и главные труды 18 ключевых мыслителей от Сократа до </a:t>
            </a:r>
            <a:r>
              <a:rPr lang="ru-RU" sz="1800" dirty="0" err="1">
                <a:effectLst/>
              </a:rPr>
              <a:t>Дерриды</a:t>
            </a:r>
            <a:r>
              <a:rPr lang="ru-RU" sz="1800" dirty="0">
                <a:effectLst/>
              </a:rPr>
              <a:t>. Так же идеи раскрываются в тесном взаимоотношений с друг другом, и в их историческом и культурном контексте. </a:t>
            </a:r>
            <a:r>
              <a:rPr lang="ru-RU" sz="1800" dirty="0" err="1">
                <a:effectLst/>
              </a:rPr>
              <a:t>Дерек</a:t>
            </a:r>
            <a:r>
              <a:rPr lang="ru-RU" sz="1800" dirty="0">
                <a:effectLst/>
              </a:rPr>
              <a:t> </a:t>
            </a:r>
            <a:r>
              <a:rPr lang="ru-RU" sz="1800" dirty="0" err="1">
                <a:effectLst/>
              </a:rPr>
              <a:t>Джонстон</a:t>
            </a:r>
            <a:r>
              <a:rPr lang="ru-RU" sz="1800" dirty="0">
                <a:effectLst/>
              </a:rPr>
              <a:t> использует легкую форму изложения для презентации главных действующих лиц, событии и идеи в хронологическом порядке, которые сформировали историю философии. </a:t>
            </a:r>
            <a:br>
              <a:rPr lang="ru-RU" sz="1800" dirty="0">
                <a:effectLst/>
              </a:rPr>
            </a:br>
            <a:r>
              <a:rPr lang="ru-RU" sz="1200" dirty="0" smtClean="0">
                <a:effectLst/>
              </a:rPr>
              <a:t>.</a:t>
            </a:r>
            <a:r>
              <a:rPr lang="ru-RU" sz="1200" dirty="0">
                <a:effectLst/>
              </a:rPr>
              <a:t/>
            </a:r>
            <a:br>
              <a:rPr lang="ru-RU" sz="1200" dirty="0">
                <a:effectLst/>
              </a:rPr>
            </a:br>
            <a:endParaRPr lang="ru-RU" sz="1200" dirty="0"/>
          </a:p>
        </p:txBody>
      </p:sp>
      <p:sp>
        <p:nvSpPr>
          <p:cNvPr id="3" name="Объект 2"/>
          <p:cNvSpPr>
            <a:spLocks noGrp="1"/>
          </p:cNvSpPr>
          <p:nvPr>
            <p:ph sz="quarter" idx="13"/>
          </p:nvPr>
        </p:nvSpPr>
        <p:spPr/>
        <p:txBody>
          <a:bodyPr/>
          <a:lstStyle/>
          <a:p>
            <a:endParaRPr lang="ru-RU" dirty="0"/>
          </a:p>
        </p:txBody>
      </p:sp>
      <p:pic>
        <p:nvPicPr>
          <p:cNvPr id="2051" name="Picture 3" descr="C:\Users\Библиотека\Desktop\img_a_brief_history_of_philos_ru_1523463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9376" y="188640"/>
            <a:ext cx="3672408" cy="438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74010"/>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77072"/>
            <a:ext cx="8424935" cy="2592288"/>
          </a:xfrm>
        </p:spPr>
        <p:txBody>
          <a:bodyPr/>
          <a:lstStyle/>
          <a:p>
            <a:pPr algn="l"/>
            <a:r>
              <a:rPr lang="ru-RU" sz="1800" dirty="0">
                <a:effectLst/>
              </a:rPr>
              <a:t>Описание: </a:t>
            </a:r>
            <a:br>
              <a:rPr lang="ru-RU" sz="1800" dirty="0">
                <a:effectLst/>
              </a:rPr>
            </a:br>
            <a:r>
              <a:rPr lang="ru-RU" sz="1800" dirty="0">
                <a:effectLst/>
              </a:rPr>
              <a:t>Какие факторы помогают коммуникации, что препятствует ей и что затрудняет общение представителей различных культур? </a:t>
            </a:r>
            <a:r>
              <a:rPr lang="ru-RU" sz="1800" dirty="0" smtClean="0">
                <a:effectLst/>
              </a:rPr>
              <a:t>Каково </a:t>
            </a:r>
            <a:r>
              <a:rPr lang="ru-RU" sz="1800" dirty="0">
                <a:effectLst/>
              </a:rPr>
              <a:t>влияние языка на формирование личности? </a:t>
            </a:r>
            <a:r>
              <a:rPr lang="ru-RU" sz="1800" dirty="0" smtClean="0">
                <a:effectLst/>
              </a:rPr>
              <a:t>Как </a:t>
            </a:r>
            <a:r>
              <a:rPr lang="ru-RU" sz="1800" dirty="0">
                <a:effectLst/>
              </a:rPr>
              <a:t>соотносятся между собой язык и культура? </a:t>
            </a:r>
            <a:r>
              <a:rPr lang="ru-RU" sz="1800" dirty="0" smtClean="0">
                <a:effectLst/>
              </a:rPr>
              <a:t>Что </a:t>
            </a:r>
            <a:r>
              <a:rPr lang="ru-RU" sz="1800" dirty="0">
                <a:effectLst/>
              </a:rPr>
              <a:t>такое национальный характер и как он формируется языком? </a:t>
            </a:r>
            <a:r>
              <a:rPr lang="ru-RU" sz="1800" dirty="0" smtClean="0">
                <a:effectLst/>
              </a:rPr>
              <a:t>Как </a:t>
            </a:r>
            <a:r>
              <a:rPr lang="ru-RU" sz="1800" dirty="0">
                <a:effectLst/>
              </a:rPr>
              <a:t>отражаются в языке и одновременно формируются им индивидуальный и коллективный менталитет, идеология и культура?   </a:t>
            </a:r>
            <a:br>
              <a:rPr lang="ru-RU" sz="1800" dirty="0">
                <a:effectLst/>
              </a:rPr>
            </a:br>
            <a:r>
              <a:rPr lang="ru-RU" sz="1800" dirty="0">
                <a:effectLst/>
              </a:rPr>
              <a:t>Почему мир озабочен проблемами межкультурной коммуникации?</a:t>
            </a:r>
            <a:br>
              <a:rPr lang="ru-RU" sz="1800" dirty="0">
                <a:effectLst/>
              </a:rPr>
            </a:br>
            <a:endParaRPr lang="ru-RU" sz="1800" dirty="0"/>
          </a:p>
        </p:txBody>
      </p:sp>
      <p:pic>
        <p:nvPicPr>
          <p:cNvPr id="4" name="Объект 3" descr="Язык и межкультурная коммуникация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95780" y="260648"/>
            <a:ext cx="2916379" cy="4032448"/>
          </a:xfrm>
          <a:prstGeom prst="rect">
            <a:avLst/>
          </a:prstGeom>
          <a:noFill/>
          <a:ln>
            <a:noFill/>
          </a:ln>
        </p:spPr>
      </p:pic>
    </p:spTree>
    <p:extLst>
      <p:ext uri="{BB962C8B-B14F-4D97-AF65-F5344CB8AC3E}">
        <p14:creationId xmlns:p14="http://schemas.microsoft.com/office/powerpoint/2010/main" val="730926340"/>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372168"/>
            <a:ext cx="8712967" cy="2297192"/>
          </a:xfrm>
        </p:spPr>
        <p:txBody>
          <a:bodyPr/>
          <a:lstStyle/>
          <a:p>
            <a:pPr algn="l"/>
            <a:r>
              <a:rPr lang="ru-RU" sz="1400" dirty="0">
                <a:effectLst/>
              </a:rPr>
              <a:t>Описание:</a:t>
            </a:r>
            <a:br>
              <a:rPr lang="ru-RU" sz="1400" dirty="0">
                <a:effectLst/>
              </a:rPr>
            </a:br>
            <a:r>
              <a:rPr lang="ru-RU" sz="1400" dirty="0" err="1">
                <a:effectLst/>
              </a:rPr>
              <a:t>Бұл</a:t>
            </a:r>
            <a:r>
              <a:rPr lang="ru-RU" sz="1400" dirty="0">
                <a:effectLst/>
              </a:rPr>
              <a:t> </a:t>
            </a:r>
            <a:r>
              <a:rPr lang="ru-RU" sz="1400" dirty="0" err="1">
                <a:effectLst/>
              </a:rPr>
              <a:t>кітап</a:t>
            </a:r>
            <a:r>
              <a:rPr lang="ru-RU" sz="1400" dirty="0">
                <a:effectLst/>
              </a:rPr>
              <a:t> </a:t>
            </a:r>
            <a:r>
              <a:rPr lang="ru-RU" sz="1400" dirty="0" err="1">
                <a:effectLst/>
              </a:rPr>
              <a:t>студенттер</a:t>
            </a:r>
            <a:r>
              <a:rPr lang="ru-RU" sz="1400" dirty="0">
                <a:effectLst/>
              </a:rPr>
              <a:t> мен </a:t>
            </a:r>
            <a:r>
              <a:rPr lang="ru-RU" sz="1400" dirty="0" err="1">
                <a:effectLst/>
              </a:rPr>
              <a:t>жас</a:t>
            </a:r>
            <a:r>
              <a:rPr lang="ru-RU" sz="1400" dirty="0">
                <a:effectLst/>
              </a:rPr>
              <a:t> </a:t>
            </a:r>
            <a:r>
              <a:rPr lang="ru-RU" sz="1400" dirty="0" err="1">
                <a:effectLst/>
              </a:rPr>
              <a:t>мамандарға</a:t>
            </a:r>
            <a:r>
              <a:rPr lang="ru-RU" sz="1400" dirty="0">
                <a:effectLst/>
              </a:rPr>
              <a:t> </a:t>
            </a:r>
            <a:r>
              <a:rPr lang="ru-RU" sz="1400" dirty="0" err="1">
                <a:effectLst/>
              </a:rPr>
              <a:t>бұқаралық</a:t>
            </a:r>
            <a:r>
              <a:rPr lang="ru-RU" sz="1400" dirty="0">
                <a:effectLst/>
              </a:rPr>
              <a:t> </a:t>
            </a:r>
            <a:r>
              <a:rPr lang="ru-RU" sz="1400" dirty="0" err="1">
                <a:effectLst/>
              </a:rPr>
              <a:t>ақпарат</a:t>
            </a:r>
            <a:r>
              <a:rPr lang="ru-RU" sz="1400" dirty="0">
                <a:effectLst/>
              </a:rPr>
              <a:t> </a:t>
            </a:r>
            <a:r>
              <a:rPr lang="ru-RU" sz="1400" dirty="0" err="1">
                <a:effectLst/>
              </a:rPr>
              <a:t>құралдары</a:t>
            </a:r>
            <a:r>
              <a:rPr lang="ru-RU" sz="1400" dirty="0">
                <a:effectLst/>
              </a:rPr>
              <a:t> </a:t>
            </a:r>
            <a:r>
              <a:rPr lang="ru-RU" sz="1400" dirty="0" err="1">
                <a:effectLst/>
              </a:rPr>
              <a:t>саласында</a:t>
            </a:r>
            <a:r>
              <a:rPr lang="ru-RU" sz="1400" dirty="0">
                <a:effectLst/>
              </a:rPr>
              <a:t> </a:t>
            </a:r>
            <a:r>
              <a:rPr lang="ru-RU" sz="1400" dirty="0" err="1">
                <a:effectLst/>
              </a:rPr>
              <a:t>кездесетін</a:t>
            </a:r>
            <a:r>
              <a:rPr lang="ru-RU" sz="1400" dirty="0">
                <a:effectLst/>
              </a:rPr>
              <a:t> </a:t>
            </a:r>
            <a:r>
              <a:rPr lang="ru-RU" sz="1400" dirty="0" err="1">
                <a:effectLst/>
              </a:rPr>
              <a:t>этикалық</a:t>
            </a:r>
            <a:r>
              <a:rPr lang="ru-RU" sz="1400" dirty="0">
                <a:effectLst/>
              </a:rPr>
              <a:t> </a:t>
            </a:r>
            <a:r>
              <a:rPr lang="ru-RU" sz="1400" dirty="0" err="1">
                <a:effectLst/>
              </a:rPr>
              <a:t>мәселелерді</a:t>
            </a:r>
            <a:r>
              <a:rPr lang="ru-RU" sz="1400" dirty="0">
                <a:effectLst/>
              </a:rPr>
              <a:t> </a:t>
            </a:r>
            <a:r>
              <a:rPr lang="ru-RU" sz="1400" dirty="0" err="1">
                <a:effectLst/>
              </a:rPr>
              <a:t>шешу</a:t>
            </a:r>
            <a:r>
              <a:rPr lang="ru-RU" sz="1400" dirty="0">
                <a:effectLst/>
              </a:rPr>
              <a:t> </a:t>
            </a:r>
            <a:r>
              <a:rPr lang="ru-RU" sz="1400" dirty="0" err="1">
                <a:effectLst/>
              </a:rPr>
              <a:t>жолдарын</a:t>
            </a:r>
            <a:r>
              <a:rPr lang="ru-RU" sz="1400" dirty="0">
                <a:effectLst/>
              </a:rPr>
              <a:t> </a:t>
            </a:r>
            <a:r>
              <a:rPr lang="ru-RU" sz="1400" dirty="0" err="1">
                <a:effectLst/>
              </a:rPr>
              <a:t>көрсетуге</a:t>
            </a:r>
            <a:r>
              <a:rPr lang="ru-RU" sz="1400" dirty="0">
                <a:effectLst/>
              </a:rPr>
              <a:t> </a:t>
            </a:r>
            <a:r>
              <a:rPr lang="ru-RU" sz="1400" dirty="0" err="1">
                <a:effectLst/>
              </a:rPr>
              <a:t>арналған</a:t>
            </a:r>
            <a:r>
              <a:rPr lang="ru-RU" sz="1400" dirty="0">
                <a:effectLst/>
              </a:rPr>
              <a:t>. </a:t>
            </a:r>
            <a:r>
              <a:rPr lang="ru-RU" sz="1400" dirty="0" err="1">
                <a:effectLst/>
              </a:rPr>
              <a:t>Еңбекке</a:t>
            </a:r>
            <a:r>
              <a:rPr lang="ru-RU" sz="1400" dirty="0">
                <a:effectLst/>
              </a:rPr>
              <a:t> </a:t>
            </a:r>
            <a:r>
              <a:rPr lang="ru-RU" sz="1400" dirty="0" err="1">
                <a:effectLst/>
              </a:rPr>
              <a:t>жарнама</a:t>
            </a:r>
            <a:r>
              <a:rPr lang="ru-RU" sz="1400" dirty="0">
                <a:effectLst/>
              </a:rPr>
              <a:t>, </a:t>
            </a:r>
            <a:r>
              <a:rPr lang="ru-RU" sz="1400" dirty="0" err="1">
                <a:effectLst/>
              </a:rPr>
              <a:t>жаңалықтар</a:t>
            </a:r>
            <a:r>
              <a:rPr lang="ru-RU" sz="1400" dirty="0">
                <a:effectLst/>
              </a:rPr>
              <a:t>, </a:t>
            </a:r>
            <a:r>
              <a:rPr lang="ru-RU" sz="1400" dirty="0" err="1">
                <a:effectLst/>
              </a:rPr>
              <a:t>қоғамдық</a:t>
            </a:r>
            <a:r>
              <a:rPr lang="ru-RU" sz="1400" dirty="0">
                <a:effectLst/>
              </a:rPr>
              <a:t> </a:t>
            </a:r>
            <a:r>
              <a:rPr lang="ru-RU" sz="1400" dirty="0" err="1">
                <a:effectLst/>
              </a:rPr>
              <a:t>қатынастар</a:t>
            </a:r>
            <a:r>
              <a:rPr lang="ru-RU" sz="1400" dirty="0">
                <a:effectLst/>
              </a:rPr>
              <a:t> </a:t>
            </a:r>
            <a:r>
              <a:rPr lang="ru-RU" sz="1400" dirty="0" err="1">
                <a:effectLst/>
              </a:rPr>
              <a:t>саласында</a:t>
            </a:r>
            <a:r>
              <a:rPr lang="ru-RU" sz="1400" dirty="0">
                <a:effectLst/>
              </a:rPr>
              <a:t> </a:t>
            </a:r>
            <a:r>
              <a:rPr lang="ru-RU" sz="1400" dirty="0" err="1">
                <a:effectLst/>
              </a:rPr>
              <a:t>жұмыс</a:t>
            </a:r>
            <a:r>
              <a:rPr lang="ru-RU" sz="1400" dirty="0">
                <a:effectLst/>
              </a:rPr>
              <a:t> </a:t>
            </a:r>
            <a:r>
              <a:rPr lang="ru-RU" sz="1400" dirty="0" err="1">
                <a:effectLst/>
              </a:rPr>
              <a:t>істейтін</a:t>
            </a:r>
            <a:r>
              <a:rPr lang="ru-RU" sz="1400" dirty="0">
                <a:effectLst/>
              </a:rPr>
              <a:t> </a:t>
            </a:r>
            <a:r>
              <a:rPr lang="ru-RU" sz="1400" dirty="0" err="1">
                <a:effectLst/>
              </a:rPr>
              <a:t>жас</a:t>
            </a:r>
            <a:r>
              <a:rPr lang="ru-RU" sz="1400" dirty="0">
                <a:effectLst/>
              </a:rPr>
              <a:t> </a:t>
            </a:r>
            <a:r>
              <a:rPr lang="ru-RU" sz="1400" dirty="0" err="1">
                <a:effectLst/>
              </a:rPr>
              <a:t>мамандар</a:t>
            </a:r>
            <a:r>
              <a:rPr lang="ru-RU" sz="1400" dirty="0">
                <a:effectLst/>
              </a:rPr>
              <a:t> тап </a:t>
            </a:r>
            <a:r>
              <a:rPr lang="ru-RU" sz="1400" dirty="0" err="1">
                <a:effectLst/>
              </a:rPr>
              <a:t>болған</a:t>
            </a:r>
            <a:r>
              <a:rPr lang="ru-RU" sz="1400" dirty="0">
                <a:effectLst/>
              </a:rPr>
              <a:t> </a:t>
            </a:r>
            <a:r>
              <a:rPr lang="ru-RU" sz="1400" dirty="0" err="1">
                <a:effectLst/>
              </a:rPr>
              <a:t>күрделі</a:t>
            </a:r>
            <a:r>
              <a:rPr lang="ru-RU" sz="1400" dirty="0">
                <a:effectLst/>
              </a:rPr>
              <a:t> </a:t>
            </a:r>
            <a:r>
              <a:rPr lang="ru-RU" sz="1400" dirty="0" err="1">
                <a:effectLst/>
              </a:rPr>
              <a:t>мәселелер</a:t>
            </a:r>
            <a:r>
              <a:rPr lang="ru-RU" sz="1400" dirty="0">
                <a:effectLst/>
              </a:rPr>
              <a:t> мен </a:t>
            </a:r>
            <a:r>
              <a:rPr lang="ru-RU" sz="1400" dirty="0" err="1">
                <a:effectLst/>
              </a:rPr>
              <a:t>шынайы</a:t>
            </a:r>
            <a:r>
              <a:rPr lang="ru-RU" sz="1400" dirty="0">
                <a:effectLst/>
              </a:rPr>
              <a:t> </a:t>
            </a:r>
            <a:r>
              <a:rPr lang="ru-RU" sz="1400" dirty="0" err="1">
                <a:effectLst/>
              </a:rPr>
              <a:t>оқиғалар</a:t>
            </a:r>
            <a:r>
              <a:rPr lang="ru-RU" sz="1400" dirty="0">
                <a:effectLst/>
              </a:rPr>
              <a:t> </a:t>
            </a:r>
            <a:r>
              <a:rPr lang="ru-RU" sz="1400" dirty="0" err="1">
                <a:effectLst/>
              </a:rPr>
              <a:t>арқау</a:t>
            </a:r>
            <a:r>
              <a:rPr lang="ru-RU" sz="1400" dirty="0">
                <a:effectLst/>
              </a:rPr>
              <a:t> </a:t>
            </a:r>
            <a:r>
              <a:rPr lang="ru-RU" sz="1400" dirty="0" err="1">
                <a:effectLst/>
              </a:rPr>
              <a:t>болған</a:t>
            </a:r>
            <a:r>
              <a:rPr lang="ru-RU" sz="1400" dirty="0">
                <a:effectLst/>
              </a:rPr>
              <a:t>. </a:t>
            </a:r>
            <a:r>
              <a:rPr lang="ru-RU" sz="1400" dirty="0" err="1">
                <a:effectLst/>
              </a:rPr>
              <a:t>Әрбір</a:t>
            </a:r>
            <a:r>
              <a:rPr lang="ru-RU" sz="1400" dirty="0">
                <a:effectLst/>
              </a:rPr>
              <a:t> </a:t>
            </a:r>
            <a:r>
              <a:rPr lang="ru-RU" sz="1400" dirty="0" err="1">
                <a:effectLst/>
              </a:rPr>
              <a:t>жағдаят</a:t>
            </a:r>
            <a:r>
              <a:rPr lang="ru-RU" sz="1400" dirty="0">
                <a:effectLst/>
              </a:rPr>
              <a:t> </a:t>
            </a:r>
            <a:r>
              <a:rPr lang="ru-RU" sz="1400" dirty="0" err="1">
                <a:effectLst/>
              </a:rPr>
              <a:t>кеңінен</a:t>
            </a:r>
            <a:r>
              <a:rPr lang="ru-RU" sz="1400" dirty="0">
                <a:effectLst/>
              </a:rPr>
              <a:t> </a:t>
            </a:r>
            <a:r>
              <a:rPr lang="ru-RU" sz="1400" dirty="0" err="1">
                <a:effectLst/>
              </a:rPr>
              <a:t>баяндалып</a:t>
            </a:r>
            <a:r>
              <a:rPr lang="ru-RU" sz="1400" dirty="0">
                <a:effectLst/>
              </a:rPr>
              <a:t>, </a:t>
            </a:r>
            <a:r>
              <a:rPr lang="ru-RU" sz="1400" dirty="0" err="1">
                <a:effectLst/>
              </a:rPr>
              <a:t>қатысушылар</a:t>
            </a:r>
            <a:r>
              <a:rPr lang="ru-RU" sz="1400" dirty="0">
                <a:effectLst/>
              </a:rPr>
              <a:t> </a:t>
            </a:r>
            <a:r>
              <a:rPr lang="ru-RU" sz="1400" dirty="0" err="1">
                <a:effectLst/>
              </a:rPr>
              <a:t>әрекеті</a:t>
            </a:r>
            <a:r>
              <a:rPr lang="ru-RU" sz="1400" dirty="0">
                <a:effectLst/>
              </a:rPr>
              <a:t> </a:t>
            </a:r>
            <a:r>
              <a:rPr lang="ru-RU" sz="1400" dirty="0" err="1">
                <a:effectLst/>
              </a:rPr>
              <a:t>арқылы</a:t>
            </a:r>
            <a:r>
              <a:rPr lang="ru-RU" sz="1400" dirty="0">
                <a:effectLst/>
              </a:rPr>
              <a:t> </a:t>
            </a:r>
            <a:r>
              <a:rPr lang="ru-RU" sz="1400" dirty="0" err="1">
                <a:effectLst/>
              </a:rPr>
              <a:t>жан-жақты</a:t>
            </a:r>
            <a:r>
              <a:rPr lang="ru-RU" sz="1400" dirty="0">
                <a:effectLst/>
              </a:rPr>
              <a:t> </a:t>
            </a:r>
            <a:r>
              <a:rPr lang="ru-RU" sz="1400" dirty="0" err="1">
                <a:effectLst/>
              </a:rPr>
              <a:t>ашылып</a:t>
            </a:r>
            <a:r>
              <a:rPr lang="ru-RU" sz="1400" dirty="0">
                <a:effectLst/>
              </a:rPr>
              <a:t> </a:t>
            </a:r>
            <a:r>
              <a:rPr lang="ru-RU" sz="1400" dirty="0" err="1">
                <a:effectLst/>
              </a:rPr>
              <a:t>көрсетіледі</a:t>
            </a:r>
            <a:r>
              <a:rPr lang="ru-RU" sz="1400" dirty="0">
                <a:effectLst/>
              </a:rPr>
              <a:t>. </a:t>
            </a:r>
            <a:r>
              <a:rPr lang="ru-RU" sz="1400" dirty="0" err="1">
                <a:effectLst/>
              </a:rPr>
              <a:t>Сондықтан</a:t>
            </a:r>
            <a:r>
              <a:rPr lang="ru-RU" sz="1400" dirty="0">
                <a:effectLst/>
              </a:rPr>
              <a:t> </a:t>
            </a:r>
            <a:r>
              <a:rPr lang="ru-RU" sz="1400" dirty="0" err="1">
                <a:effectLst/>
              </a:rPr>
              <a:t>оқырман</a:t>
            </a:r>
            <a:r>
              <a:rPr lang="ru-RU" sz="1400" dirty="0">
                <a:effectLst/>
              </a:rPr>
              <a:t> «</a:t>
            </a:r>
            <a:r>
              <a:rPr lang="ru-RU" sz="1400" dirty="0" err="1">
                <a:effectLst/>
              </a:rPr>
              <a:t>Мұндай</a:t>
            </a:r>
            <a:r>
              <a:rPr lang="ru-RU" sz="1400" dirty="0">
                <a:effectLst/>
              </a:rPr>
              <a:t> </a:t>
            </a:r>
            <a:r>
              <a:rPr lang="ru-RU" sz="1400" dirty="0" err="1">
                <a:effectLst/>
              </a:rPr>
              <a:t>жағдайда</a:t>
            </a:r>
            <a:r>
              <a:rPr lang="ru-RU" sz="1400" dirty="0">
                <a:effectLst/>
              </a:rPr>
              <a:t> мен не </a:t>
            </a:r>
            <a:r>
              <a:rPr lang="ru-RU" sz="1400" dirty="0" err="1">
                <a:effectLst/>
              </a:rPr>
              <a:t>істер</a:t>
            </a:r>
            <a:r>
              <a:rPr lang="ru-RU" sz="1400" dirty="0">
                <a:effectLst/>
              </a:rPr>
              <a:t> </a:t>
            </a:r>
            <a:r>
              <a:rPr lang="ru-RU" sz="1400" dirty="0" err="1">
                <a:effectLst/>
              </a:rPr>
              <a:t>едім</a:t>
            </a:r>
            <a:r>
              <a:rPr lang="ru-RU" sz="1400" dirty="0">
                <a:effectLst/>
              </a:rPr>
              <a:t>?» – </a:t>
            </a:r>
            <a:r>
              <a:rPr lang="ru-RU" sz="1400" dirty="0" err="1">
                <a:effectLst/>
              </a:rPr>
              <a:t>деген</a:t>
            </a:r>
            <a:r>
              <a:rPr lang="ru-RU" sz="1400" dirty="0">
                <a:effectLst/>
              </a:rPr>
              <a:t> ой </a:t>
            </a:r>
            <a:r>
              <a:rPr lang="ru-RU" sz="1400" dirty="0" err="1">
                <a:effectLst/>
              </a:rPr>
              <a:t>үстінде</a:t>
            </a:r>
            <a:r>
              <a:rPr lang="ru-RU" sz="1400" dirty="0">
                <a:effectLst/>
              </a:rPr>
              <a:t> </a:t>
            </a:r>
            <a:r>
              <a:rPr lang="ru-RU" sz="1400" dirty="0" err="1">
                <a:effectLst/>
              </a:rPr>
              <a:t>болады</a:t>
            </a:r>
            <a:r>
              <a:rPr lang="ru-RU" sz="1400" dirty="0">
                <a:effectLst/>
              </a:rPr>
              <a:t>. </a:t>
            </a:r>
            <a:r>
              <a:rPr lang="ru-RU" sz="1400" dirty="0" err="1">
                <a:effectLst/>
              </a:rPr>
              <a:t>Кіріспе</a:t>
            </a:r>
            <a:r>
              <a:rPr lang="ru-RU" sz="1400" dirty="0">
                <a:effectLst/>
              </a:rPr>
              <a:t> </a:t>
            </a:r>
            <a:r>
              <a:rPr lang="ru-RU" sz="1400" dirty="0" err="1">
                <a:effectLst/>
              </a:rPr>
              <a:t>материалда</a:t>
            </a:r>
            <a:r>
              <a:rPr lang="ru-RU" sz="1400" dirty="0">
                <a:effectLst/>
              </a:rPr>
              <a:t> </a:t>
            </a:r>
            <a:r>
              <a:rPr lang="ru-RU" sz="1400" dirty="0" err="1">
                <a:effectLst/>
              </a:rPr>
              <a:t>философиялық</a:t>
            </a:r>
            <a:r>
              <a:rPr lang="ru-RU" sz="1400" dirty="0">
                <a:effectLst/>
              </a:rPr>
              <a:t> </a:t>
            </a:r>
            <a:r>
              <a:rPr lang="ru-RU" sz="1400" dirty="0" err="1">
                <a:effectLst/>
              </a:rPr>
              <a:t>толғамдар</a:t>
            </a:r>
            <a:r>
              <a:rPr lang="ru-RU" sz="1400" dirty="0">
                <a:effectLst/>
              </a:rPr>
              <a:t> мен </a:t>
            </a:r>
            <a:r>
              <a:rPr lang="ru-RU" sz="1400" dirty="0" err="1">
                <a:effectLst/>
              </a:rPr>
              <a:t>теориялық</a:t>
            </a:r>
            <a:r>
              <a:rPr lang="ru-RU" sz="1400" dirty="0">
                <a:effectLst/>
              </a:rPr>
              <a:t> </a:t>
            </a:r>
            <a:r>
              <a:rPr lang="ru-RU" sz="1400" dirty="0" err="1">
                <a:effectLst/>
              </a:rPr>
              <a:t>тұжырымдарға</a:t>
            </a:r>
            <a:r>
              <a:rPr lang="ru-RU" sz="1400" dirty="0">
                <a:effectLst/>
              </a:rPr>
              <a:t>, </a:t>
            </a:r>
            <a:r>
              <a:rPr lang="ru-RU" sz="1400" dirty="0" err="1">
                <a:effectLst/>
              </a:rPr>
              <a:t>моральдық</a:t>
            </a:r>
            <a:r>
              <a:rPr lang="ru-RU" sz="1400" dirty="0">
                <a:effectLst/>
              </a:rPr>
              <a:t> </a:t>
            </a:r>
            <a:r>
              <a:rPr lang="ru-RU" sz="1400" dirty="0" err="1">
                <a:effectLst/>
              </a:rPr>
              <a:t>мәселелерге</a:t>
            </a:r>
            <a:r>
              <a:rPr lang="ru-RU" sz="1400" dirty="0">
                <a:effectLst/>
              </a:rPr>
              <a:t> де </a:t>
            </a:r>
            <a:r>
              <a:rPr lang="ru-RU" sz="1400" dirty="0" err="1">
                <a:effectLst/>
              </a:rPr>
              <a:t>орын</a:t>
            </a:r>
            <a:r>
              <a:rPr lang="ru-RU" sz="1400" dirty="0">
                <a:effectLst/>
              </a:rPr>
              <a:t> </a:t>
            </a:r>
            <a:r>
              <a:rPr lang="ru-RU" sz="1400" dirty="0" err="1">
                <a:effectLst/>
              </a:rPr>
              <a:t>берілген</a:t>
            </a:r>
            <a:r>
              <a:rPr lang="ru-RU" sz="1400" dirty="0">
                <a:effectLst/>
              </a:rPr>
              <a:t>. </a:t>
            </a:r>
            <a:r>
              <a:rPr lang="ru-RU" sz="1400" dirty="0" err="1">
                <a:effectLst/>
              </a:rPr>
              <a:t>Кітап</a:t>
            </a:r>
            <a:r>
              <a:rPr lang="ru-RU" sz="1400" dirty="0">
                <a:effectLst/>
              </a:rPr>
              <a:t> – </a:t>
            </a:r>
            <a:r>
              <a:rPr lang="ru-RU" sz="1400" dirty="0" err="1">
                <a:effectLst/>
              </a:rPr>
              <a:t>студенттердің</a:t>
            </a:r>
            <a:r>
              <a:rPr lang="ru-RU" sz="1400" dirty="0">
                <a:effectLst/>
              </a:rPr>
              <a:t> </a:t>
            </a:r>
            <a:r>
              <a:rPr lang="ru-RU" sz="1400" dirty="0" err="1">
                <a:effectLst/>
              </a:rPr>
              <a:t>теориялық</a:t>
            </a:r>
            <a:r>
              <a:rPr lang="ru-RU" sz="1400" dirty="0">
                <a:effectLst/>
              </a:rPr>
              <a:t> </a:t>
            </a:r>
            <a:r>
              <a:rPr lang="ru-RU" sz="1400" dirty="0" err="1">
                <a:effectLst/>
              </a:rPr>
              <a:t>білімдерін</a:t>
            </a:r>
            <a:r>
              <a:rPr lang="ru-RU" sz="1400" dirty="0">
                <a:effectLst/>
              </a:rPr>
              <a:t> </a:t>
            </a:r>
            <a:r>
              <a:rPr lang="ru-RU" sz="1400" dirty="0" err="1">
                <a:effectLst/>
              </a:rPr>
              <a:t>тәжірибемен</a:t>
            </a:r>
            <a:r>
              <a:rPr lang="ru-RU" sz="1400" dirty="0">
                <a:effectLst/>
              </a:rPr>
              <a:t> </a:t>
            </a:r>
            <a:r>
              <a:rPr lang="ru-RU" sz="1400" dirty="0" err="1">
                <a:effectLst/>
              </a:rPr>
              <a:t>оңтайлы</a:t>
            </a:r>
            <a:r>
              <a:rPr lang="ru-RU" sz="1400" dirty="0">
                <a:effectLst/>
              </a:rPr>
              <a:t> </a:t>
            </a:r>
            <a:r>
              <a:rPr lang="ru-RU" sz="1400" dirty="0" err="1">
                <a:effectLst/>
              </a:rPr>
              <a:t>ұштастырып</a:t>
            </a:r>
            <a:r>
              <a:rPr lang="ru-RU" sz="1400" dirty="0">
                <a:effectLst/>
              </a:rPr>
              <a:t>, </a:t>
            </a:r>
            <a:r>
              <a:rPr lang="ru-RU" sz="1400" dirty="0" err="1">
                <a:effectLst/>
              </a:rPr>
              <a:t>өмірде</a:t>
            </a:r>
            <a:r>
              <a:rPr lang="ru-RU" sz="1400" dirty="0">
                <a:effectLst/>
              </a:rPr>
              <a:t> </a:t>
            </a:r>
            <a:r>
              <a:rPr lang="ru-RU" sz="1400" dirty="0" err="1">
                <a:effectLst/>
              </a:rPr>
              <a:t>кездесетін</a:t>
            </a:r>
            <a:r>
              <a:rPr lang="ru-RU" sz="1400" dirty="0">
                <a:effectLst/>
              </a:rPr>
              <a:t> </a:t>
            </a:r>
            <a:r>
              <a:rPr lang="ru-RU" sz="1400" dirty="0" err="1">
                <a:effectLst/>
              </a:rPr>
              <a:t>тосын</a:t>
            </a:r>
            <a:r>
              <a:rPr lang="ru-RU" sz="1400" dirty="0">
                <a:effectLst/>
              </a:rPr>
              <a:t>, </a:t>
            </a:r>
            <a:r>
              <a:rPr lang="ru-RU" sz="1400" dirty="0" err="1">
                <a:effectLst/>
              </a:rPr>
              <a:t>күрделі</a:t>
            </a:r>
            <a:r>
              <a:rPr lang="ru-RU" sz="1400" dirty="0">
                <a:effectLst/>
              </a:rPr>
              <a:t> </a:t>
            </a:r>
            <a:r>
              <a:rPr lang="ru-RU" sz="1400" dirty="0" err="1">
                <a:effectLst/>
              </a:rPr>
              <a:t>мәселелерден</a:t>
            </a:r>
            <a:r>
              <a:rPr lang="ru-RU" sz="1400" dirty="0">
                <a:effectLst/>
              </a:rPr>
              <a:t> </a:t>
            </a:r>
            <a:r>
              <a:rPr lang="ru-RU" sz="1400" dirty="0" err="1">
                <a:effectLst/>
              </a:rPr>
              <a:t>жол</a:t>
            </a:r>
            <a:r>
              <a:rPr lang="ru-RU" sz="1400" dirty="0">
                <a:effectLst/>
              </a:rPr>
              <a:t> </a:t>
            </a:r>
            <a:r>
              <a:rPr lang="ru-RU" sz="1400" dirty="0" err="1">
                <a:effectLst/>
              </a:rPr>
              <a:t>тауып</a:t>
            </a:r>
            <a:r>
              <a:rPr lang="ru-RU" sz="1400" dirty="0">
                <a:effectLst/>
              </a:rPr>
              <a:t> </a:t>
            </a:r>
            <a:r>
              <a:rPr lang="ru-RU" sz="1400" dirty="0" err="1">
                <a:effectLst/>
              </a:rPr>
              <a:t>шығуға</a:t>
            </a:r>
            <a:r>
              <a:rPr lang="ru-RU" sz="1400" dirty="0">
                <a:effectLst/>
              </a:rPr>
              <a:t> </a:t>
            </a:r>
            <a:r>
              <a:rPr lang="ru-RU" sz="1400" dirty="0" err="1">
                <a:effectLst/>
              </a:rPr>
              <a:t>баулитын</a:t>
            </a:r>
            <a:r>
              <a:rPr lang="ru-RU" sz="1400" dirty="0">
                <a:effectLst/>
              </a:rPr>
              <a:t> </a:t>
            </a:r>
            <a:r>
              <a:rPr lang="ru-RU" sz="1400" dirty="0" err="1">
                <a:effectLst/>
              </a:rPr>
              <a:t>тағлымды</a:t>
            </a:r>
            <a:r>
              <a:rPr lang="ru-RU" sz="1400" dirty="0">
                <a:effectLst/>
              </a:rPr>
              <a:t> </a:t>
            </a:r>
            <a:r>
              <a:rPr lang="ru-RU" sz="1400" dirty="0" err="1">
                <a:effectLst/>
              </a:rPr>
              <a:t>еңбек</a:t>
            </a:r>
            <a:r>
              <a:rPr lang="ru-RU" sz="1400" dirty="0">
                <a:effectLst/>
              </a:rPr>
              <a:t>.</a:t>
            </a:r>
            <a:br>
              <a:rPr lang="ru-RU" sz="1400" dirty="0">
                <a:effectLst/>
              </a:rPr>
            </a:br>
            <a:endParaRPr lang="ru-RU" sz="1400" dirty="0"/>
          </a:p>
        </p:txBody>
      </p:sp>
      <p:pic>
        <p:nvPicPr>
          <p:cNvPr id="4" name="Объект 3" descr="Media Ethics at Work, 2nd edition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95780" y="116632"/>
            <a:ext cx="3132403" cy="3862248"/>
          </a:xfrm>
          <a:prstGeom prst="rect">
            <a:avLst/>
          </a:prstGeom>
          <a:noFill/>
          <a:ln>
            <a:noFill/>
          </a:ln>
        </p:spPr>
      </p:pic>
    </p:spTree>
    <p:extLst>
      <p:ext uri="{BB962C8B-B14F-4D97-AF65-F5344CB8AC3E}">
        <p14:creationId xmlns:p14="http://schemas.microsoft.com/office/powerpoint/2010/main" val="1094828459"/>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933056"/>
            <a:ext cx="8712967" cy="2808312"/>
          </a:xfrm>
        </p:spPr>
        <p:txBody>
          <a:bodyPr/>
          <a:lstStyle/>
          <a:p>
            <a:pPr algn="l"/>
            <a:r>
              <a:rPr lang="ru-RU" sz="1800" dirty="0">
                <a:effectLst/>
              </a:rPr>
              <a:t>Описание:</a:t>
            </a:r>
            <a:br>
              <a:rPr lang="ru-RU" sz="1800" dirty="0">
                <a:effectLst/>
              </a:rPr>
            </a:br>
            <a:r>
              <a:rPr lang="ru-RU" sz="1800" dirty="0">
                <a:effectLst/>
              </a:rPr>
              <a:t>Книга “Общественное животное” выиграла медаль Американской психологической ассоциации. </a:t>
            </a:r>
            <a:r>
              <a:rPr lang="ru-RU" sz="1800" dirty="0" smtClean="0">
                <a:effectLst/>
              </a:rPr>
              <a:t>Книга </a:t>
            </a:r>
            <a:r>
              <a:rPr lang="ru-RU" sz="1800" dirty="0">
                <a:effectLst/>
              </a:rPr>
              <a:t>описывает основные аспекты человеческой психологии в понимании современной психологической науки. Аронсон начинает книгу рассуждениями о нескольких сценариях, реальных и выдуманных – реакция на стрельбу в Кенте, Стэндфордский тюремный эксперимент – данные примеры показывают разные виды поведения человека в каждодневной жизни. Остальная часть книги раскрывает тему как человеческий мозг </a:t>
            </a:r>
            <a:r>
              <a:rPr lang="ru-RU" sz="1800" dirty="0" err="1">
                <a:effectLst/>
              </a:rPr>
              <a:t>коммуницирует</a:t>
            </a:r>
            <a:r>
              <a:rPr lang="ru-RU" sz="1800" dirty="0">
                <a:effectLst/>
              </a:rPr>
              <a:t> и работает</a:t>
            </a:r>
            <a:endParaRPr lang="ru-RU" sz="1800" dirty="0"/>
          </a:p>
        </p:txBody>
      </p:sp>
      <p:pic>
        <p:nvPicPr>
          <p:cNvPr id="4" name="Объект 3" descr="«Көпке ұмтылған жалғыз. Әлеуметтік психологияға кіріспе» | RUH.kz"/>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131840" y="5864"/>
            <a:ext cx="3024336" cy="4143216"/>
          </a:xfrm>
          <a:prstGeom prst="rect">
            <a:avLst/>
          </a:prstGeom>
          <a:noFill/>
          <a:ln>
            <a:noFill/>
          </a:ln>
        </p:spPr>
      </p:pic>
    </p:spTree>
    <p:extLst>
      <p:ext uri="{BB962C8B-B14F-4D97-AF65-F5344CB8AC3E}">
        <p14:creationId xmlns:p14="http://schemas.microsoft.com/office/powerpoint/2010/main" val="3600147626"/>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558</TotalTime>
  <Words>143</Words>
  <Application>Microsoft Office PowerPoint</Application>
  <PresentationFormat>Экран (4:3)</PresentationFormat>
  <Paragraphs>53</Paragraphs>
  <Slides>45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Воздушный поток</vt:lpstr>
      <vt:lpstr>Презентация PowerPoint</vt:lpstr>
      <vt:lpstr>Презентация PowerPoint</vt:lpstr>
      <vt:lpstr>Презентация PowerPoint</vt:lpstr>
      <vt:lpstr>Презентация PowerPoint</vt:lpstr>
      <vt:lpstr>Описание: От Платона и Аристотеля до Бергсона и Хайдеггера - вот пространство этой книги, созданное интуицией и вкусом Реми Хесса, построившего собственную версию Всемирной Академии. Великие философские концепции морали, государства, искусства, религии, познания, смерти, истории, языка, страстей… Многочисленные высказывания философов, которые вы найдете на страницах предлагаемой книги, позволят лучше понять и почувствовать творчество великих мыслителей. Краткое изложение философских идей, снабженное подробным анализом и комментарием</vt:lpstr>
      <vt:lpstr>Описание: В книге описаны жизнь и главные труды 18 ключевых мыслителей от Сократа до Дерриды. Так же идеи раскрываются в тесном взаимоотношений с друг другом, и в их историческом и культурном контексте. Дерек Джонстон использует легкую форму изложения для презентации главных действующих лиц, событии и идеи в хронологическом порядке, которые сформировали историю философии.  . </vt:lpstr>
      <vt:lpstr>Описание:  Какие факторы помогают коммуникации, что препятствует ей и что затрудняет общение представителей различных культур? Каково влияние языка на формирование личности? Как соотносятся между собой язык и культура? Что такое национальный характер и как он формируется языком? Как отражаются в языке и одновременно формируются им индивидуальный и коллективный менталитет, идеология и культура?    Почему мир озабочен проблемами межкультурной коммуникации? </vt:lpstr>
      <vt:lpstr>Описание: Бұл кітап студенттер мен жас мамандарға бұқаралық ақпарат құралдары саласында кездесетін этикалық мәселелерді шешу жолдарын көрсетуге арналған. Еңбекке жарнама, жаңалықтар, қоғамдық қатынастар саласында жұмыс істейтін жас мамандар тап болған күрделі мәселелер мен шынайы оқиғалар арқау болған. Әрбір жағдаят кеңінен баяндалып, қатысушылар әрекеті арқылы жан-жақты ашылып көрсетіледі. Сондықтан оқырман «Мұндай жағдайда мен не істер едім?» – деген ой үстінде болады. Кіріспе материалда философиялық толғамдар мен теориялық тұжырымдарға, моральдық мәселелерге де орын берілген. Кітап – студенттердің теориялық білімдерін тәжірибемен оңтайлы ұштастырып, өмірде кездесетін тосын, күрделі мәселелерден жол тауып шығуға баулитын тағлымды еңбек. </vt:lpstr>
      <vt:lpstr>Описание: Книга “Общественное животное” выиграла медаль Американской психологической ассоциации. Книга описывает основные аспекты человеческой психологии в понимании современной психологической науки. Аронсон начинает книгу рассуждениями о нескольких сценариях, реальных и выдуманных – реакция на стрельбу в Кенте, Стэндфордский тюремный эксперимент – данные примеры показывают разные виды поведения человека в каждодневной жизни. Остальная часть книги раскрывает тему как человеческий мозг коммуницирует и работает</vt:lpstr>
      <vt:lpstr>Описание: Вместе с издательским домом SAGE Publishing Дж. Ритцер и Джефри Степнийский представляют читателю всесторонний обзор основных теории и школ социологической мысли. Главные теории подаются вместе с биографическими данными, создавая исторический и интеллектуальный контекст. Это позволяет студентам лучше понимать оригинальные работы классических и современных теоретиков, сравнивать и находить отличия между различными концепциями. </vt:lpstr>
      <vt:lpstr>Описание: Шваб утверждает что эта революция имеет более крупный масштаб, разные формы и обширный по сравнению с предыдущими революциями. Это характеризуется новыми видами технологии, которые стирают границы между физическим, цифровым и биологическим измерениями. Изменения затрагивают все области экономики, индустрий и правительства. В конечном счете, меняется сама концепция человека. Он раскрывает какие технологии будут двигателем революции и какое влияние они будут оказывать на правительства, бизнес, гражданское общество и индивидов. Шваб отвечает на вопрос как лучше использовать эти изменения в лучшую сторону для человечества.   </vt:lpstr>
      <vt:lpstr>Описание: Сэр Энтони Кэнни продолжает свое авторитетное руководство по новой истории западной философии, которое охватывает более тысяча лет, начиная с 400 года н.э. Книга охватывает философию с момента основания христианства и ислама до Ренессанса. Средние века были периодом расцвета философии и интеллектуального поиска. Своего пика философия достигла в тринадцатом и четырнадцатом веках с появлением философской системы Томаса Аквинского и Иоанна Дунс Скота. Книга написана для широкого круга читателей, но очень серьезная для того чтобы дать понимание проблем затронутых великими философами. </vt:lpstr>
      <vt:lpstr>Описание: Писательский стиль Аланда Барнарда легок для прочтения, но в то же время текст детально описывает комплексные процессы. История антропологии в его трактовке помогает понять исторический контекст великих научных дебатов, генеалогию теории и развитие академических школ в антропологии. Его книга охватывает такие темы как: исторический обзор научного познания до появления антропологии; эволюционизм; теории диффузионизма и культурных регионов; функционализм и структурно-функционализм; действие-ориентированные теории; Марксизм; релятивизм; постмодернизм.  </vt:lpstr>
      <vt:lpstr>Описание: Книга смогла найти баланс между академичностью и легкостью подачи материала. Данный учебник комплексно охватывая темы приводит социальный анализ реальности, представляет передовые исследования и построен по принципу адаптирующейся педагогики. </vt:lpstr>
      <vt:lpstr>Описание: Данная книга является адаптацией классического труда Мэнкью. Главным преимуществом данного учебника является то что автор объясняет экономику с точки зрения читателя. Исследования показывают что этот учебник имеет прикладной характер и бизнес ориентирован. Четко написанный текста книги доступно объясняет политику и экономическую теорию. </vt:lpstr>
      <vt:lpstr>Описание: В книге представлена увлекательная история рождения философии и расцвет его Средиземном море в Древнее века. Кэнни представляет разные философские школы начиная от Пре-сократовской школы до Эпикурейской. Он рассматривает развитие логики и разума, древних идей о физике (как вещи случаются), метафизике и этике, и первые мысли о душе и боге. Написанный лаконичным языком, но с очень глубоким и серьезным знанием предмета предлагает для нас истинное понимание великих философов.  </vt:lpstr>
      <vt:lpstr>Описание: История современной психологии является самым читаемым учебником по психологии во всем мире в последние 30 лет. Учебник ценен за его комплексный охват тем и биографический экскурс по предмету. Учебник охватывает период с конца 19 века, то есть весь период современной психологии.  </vt:lpstr>
      <vt:lpstr>Описание: Более 700 000 копий этой книги было продано. Великолепное путешествие с Карен Армстронг как три главные монотеистические религии в мире – Иудаизм, Христианство и Ислам изменили и сформировали Идею бога. Автор исследует как мужчины и женщины со времен Авраама по сегодняшний день воспринимают и чувствуют Бога. Армстронг раскрывает всю интеллектуальную историю монотеизма начиная с классической философии и средневекового мистицизма до Реформации, Просвещения, и современного скептицизма в одной книге. </vt:lpstr>
      <vt:lpstr>Описание: Учебник «Введение в язык» не требует глубинных знаний в области лингвистики. Он создан для тех, кто начинает изучение этой области. Учебник включает широкий спектр предметных областей, таких как: образование, языки, психология, когнитивные науки, антропология, английский язык и обучение английскому языку как второй язык для студентов обучающихся на бакалавриате или магистратуре. Данное издание использует четкое описание предметов и процессов, педагогические приемы подачи информации, новые задания по вовлечения обучающихся в темы.   </vt:lpstr>
      <vt:lpstr>Описание: Учебник делает фокус на планировании, ведению, организации и контролю в менеджменте. Гриффин описывает новые темы, такие как: влияние технологии, влияние зеленых технологий, этические вызовы и адаптация к быстрым изменениям в сфере управления. Сотни хорошо исследованных примеров, начиная от Starbucks до “Голодных игр”, показывают важность сильного менеджмента. Студенты могут синхронизировать выполнение заданий через создание видео, написание аналитических статей, представление презентации и т.д. Интерактивное выполнение заданий позволяет полностью погрузится в изучаемый материал. </vt:lpstr>
      <vt:lpstr>Описание: «Предпринимательство: теория, процесс, практика, 10-e издание» объединяет практический и пошаговый подход к пониманию теории, процессов и практики для предпринимателей. Данная книга более 25 лет является признанным лидером в области преподавания предпринимательства. Основной целю текстов и сопутствующего инструмента MindTap является презентация стиля предпринимательского мышления. Более того, интересные задачи и кейсы помогут развить предпринимательские навыки у студентов. </vt:lpstr>
      <vt:lpstr>Аннотация: Австрия және ағылшын тарихшысы, беделді өнертанушы Эрнст Гомбрихтің «Өнер тарихы» алғаш рет 1950 жылы басылған. Содан бері әлемдік бестселлерлер қатарында аталатын, Өнер тарихына арналған еңбектердің ішіндегі ең танымалы саналатын туынды 16 мәрте қайта басылып, әлемнің 30 тілінде 8 миллион данамен таралған. Кітапта тасқа салынған ежелгі кескіндерден бастап, қазіргі кезеңге дейінгі өнер тарихына жан-жақты шолу жасалады. Жас оқырманға арналып жазылған «Өнер тарихы» – оқушылар мен студенттерді аталған пәнмен таныстыратын кіріспе оқулық әрі өнерге қызығушы көпшілікке тартымды ғылыми танымдық еңбек. </vt:lpstr>
      <vt:lpstr>Аннотация: «Семиосфера» –  Ю.М. Лотманның  семиотика  теориясы  мен методологиясын, семиосфера құрылымы мен ерекшеліктерін нақты мысалдармен түсіндіретін жетінші еңбегі. Бұл кітап оны Мәскеу – Тарту семиотика мектебі мен универсал семиотика теориясының негізін салушы ретінде әлемге танытты. Автор оқулықта тілдердің жойылып кетпеуі мен үнемі қолданыста болуы үшін қажет коммуникация алғышарттарына тоқталады. Семиотика  кеңістігін  түгелдей  бүтін  бір  жүйе немесе ағза ретінде қарастыруды ұсынады. Сонымен қатар, семиосфераны сипаттайтын белгілерді, олардың қызметін, семиотикалық процестер мен семиозис құбылысын түсіндіріп өтеді. Семиосфераның ішкі құрылымы және заңдылықтарын, өзге де семиотикалық құбылыстарды жатық тілмен жеткізеді. Кітаптағы монографиялар («Мәдениет және жарылыс», «Ойшыл әлемдер ішінде»), әр жылдары жарық көрген мақалалар бүгінгі таңда қайтадан ғылыми қолданысқа еніп, гуманитарлық білім мамандары үшін бағалы дүниеге айналды. «Семиосфера» студенттер мен педагогтарға,  мәдениет тарихшыларына, тіл мен әдебиет мамандарына және мәдениеттің сан қатпарлы құбылыстарына қызығушылық танытатын барлық зерттеушілер қауымына арналған. </vt:lpstr>
      <vt:lpstr>Аннотация: Патрисия Уоллейстің «Интернет психологиясы» киберкеңістіктің психологиялық қырлары, интернеттің адам мінез-құлқына әсері туралы күрделі мәселелерді қарастырады. Екінші басылым классикалық және заманауи зерттеулерге сүйене отырып, интернет технологиясындағы жаңа үрдістерді – онлайн-танысу, онлайн-агрессия, топтық динамика, бала тәрбиесі, проәлеуметтік мінез-құлық, онлайн ойындар, құпиялық және бақылау, желіге тәуелділік пен желіні қалыптастырудың стратегияларын зерттейді. Әдетте, адам өзіндік менін сырт көзге жақсы әсер қалыптастыру арқылы көрсетеді. Бірақ бұл оның шынайы бейнесі ме? Онлайнда ашық-жарқын адам оффлайнда да сол қалпын сақтай ма? Осындай қызықты мәселелерді белгілі әлеуметтік психологтардың дәстүрлі зерттеулерімен салыстыра таразылайды. Онлайнда өзгенің басындағы жағдайды, жан-дүниесіндегі арпалыстарды, жалғыздықты, көпшіл-бауырмал болуды түсіну мәселесіне де автор терең көз жүгіртеді. Онлайн-орта қалыптастыратын топтарға конформдылық, топ пікірін қабылдауға бейімділік те адам жаратылысының бір қыры екені жан-жақты мысалдармен дәлелденген. Оқулық жоғары оқу орнының студенттеріне де, жалпы психология мен интернет психологиясына қызығушылығы бар кез келген оқырманға да таптырмас көмекші құрал бола алады.   </vt:lpstr>
      <vt:lpstr>Аннотация: Бұл кітапта ежелгі дүниеден тартып, уақыт ағысына ілесе отырып, бүгінгі күнді көктей өтіп, алыс болашаққа шолу жасайтын тілдердің жалпы даму тарихы баяндалады. Тілдер қалай қалыптасып, қалай жойылады, олардың тағдыры неліктен әрқилы деген мәселе, түптеп келгенде, тілдерді қолданатын халықтың тіршілігімен тікелей байланысты. Былайша айтқанда, тіл мен тарих – бір-бірімен сабақтаса байланысқан егіз құбылыс. Демек, тарихи оқиғалар да халықтың сөйлеу тіліне байланысты өрбиді. Бұл   еңбекте  тілдің  тарихтағы рөлін көрсету үшін, әлемдегі тілдерге қатысты үлкен мәселелермен қатар, көпшілікке көп белгілі емес, қалтарыста қалып келген тақырыптар да қамтылған. Оқырман қытай, грек, араб, латын, ағылшын, испан, португал, мысыр, герман және славян тілдері тәрізді кең тараған ірі тілдермен қатар, африка тайпалары мен австралиялық бушмендер сөйлейтін хойсан және банту тобындағы ұсақ тілдердің пайда болу тарихы мен сыр-ипатына да қанық болады.    Бұл еңбек ЖОО тарих, лингвистика және шет тілдері факультеттері студенттеріне оқулық ретінде арнайы жазылған. </vt:lpstr>
      <vt:lpstr>Аннотация: «Essentials of Strategic Management: The Quest for Competitive Advantage» – «Стратегиялық менеджмент негіздері: бәсекелік артықшылыққа ұмтылу» оқулығы стратегиялық менеджмент принциптері мен талдау тәсілдеріне концептуалдық тұрғыда маңызды әрі мазмұнды әдістеме жасап ұсынған. Студенттерді қазіргі заманғы стратегиялық менеджменттің   қыр-сырына баулитын ең озық түрлеріне, үздік әдіс-тәсілдеріне жан-жақты талдау, зерттеу жүргізеді. Кітапта жалаң мәтін жоқ, әр курс мәселені талқылауымен, өзекті мысалдар келтіруімен мәнді. Әлемге әйгілі компаниялардың тыныс-тіршілігінен маңызды, қызықты мысалдар беріледі. Түрлі жаттығулар студенттердің алған теориялық білімін пысықтайды, симуляциялық ойын тәжірибесі студенттердің курсқа деген ынта-ықыласын арттырады. Кітапта теория мен практика бөле-жара қарастырылмайды, екеуі бірін-бірі толықтырып, оқулықтың мазмұнын байытқан. 5-басылым академиялық салада, менеджмент тәжірибесінде қолдануға лайық, оқытушыға арналған тың әдістеме ұсынады. Жалпы менеджмент саласына қызығатын оқырман үшін аса құнды, қажет еңбек. Сонымен қатар қазақ тіліндегі MBA курсының негізгі оқулықтарының бірі ретінде ұсынылады. </vt:lpstr>
      <vt:lpstr>Аннотация: «Технологиялық инновациялардағы стратегиялық менеджмент» оқулығында инновациялық менеджмент стратегиялық процесс ретінде қарастырылады. Стратегиялық менеджмент процесін нақты көрсету үшін бәсеке динамикасы, бағалау стратегиясын қалыптастыру және стратегияларды жүзеге асыру мән-жайы автордың соңғы онжылдықтағы зерттеу жұмыстары негізінде жан-жақты баяндалады. Технологиялық инновациялардағы стратегиялық менеджмент тақырыбы біздің қоғам үшін тың дүние екені белгілі. Осы тұрғыдан алғанда, оқулықтың құндылығы айқын көрінеді. Кітап қазіргі сұранысқа сай жазылған. Мәтіндер мазмұнды мысалдармен, тақырыптар кесте, сызбалармен толықтырылған. Оқулық бизнес, инженерлік-технологиялық және басқа да мамандықтар бойынша білім алып жатқан студенттерге, ұстаздарға, сондай-ақ жалпы стратегиялық менеджмент, инновациялық технология тақырыптарына қызығатын көпшілік оқырманға арналған. </vt:lpstr>
      <vt:lpstr>Аннотация: Филип Котлер мен Гари Армстронгтың «Principles of Marketing, Global edition» – «Маркетинг негіздері» оқулығы маркетингті жоспарлау процесінен бастап, тұтынушы мен сатушы арасындағы байланысты түбегейлі, егжей-тегжейлі қарастырады. Бұл іргелі еңбекте әр жылы жаңа пайда болған трендтер мен процестер сараланып, толықтырылып, қайта жазылған. Қазақ тіліне кейінгі 17-басылымы аударылып отыр. Тұтынушы үшін құндылық қалыптастыру, тұтынушы тарту, оны ұстап тұру, тұтынушыны қандай да бір брендтің клиентіне айналдыру жолдары мен тәсілдері, әлемдегі, елдегі, қала берді қала мен аудандағы оқиғалар мен өзгерістерге ілесіп отыру, оларды өз пайдасына жарату, соған бейімдеп кампания ұйымдастыру, нәтижесін қадағалау – маркетолог жұмысының әр сатысы, әр қадамы нақты мысалдармен, кейстермен бекітіліп сипатта- лады. Кітап экономика, маркетинг, менеджмент, қаржы мамандықтарында оқитын студенттерге, оқытушыларға, осы тақырыпқа қызығушылық танытатын оқырмандарға арналған. </vt:lpstr>
      <vt:lpstr>Аннотация: Гарвард университетінің профессоры Стивен Пинкер – ғылыми зерттеулері мен еңбектері үшін түрлі марапаттар мен сыйлықтарға ие болған әлемге танымал ғалым. Зерттеушінің «Тіл – инстинкт» атты бұл кітабы қоғамда қызығушылық тудырғаны үшін Америка психология қауымдастығының және Америка лингвистика ұйымының сыйлығымен марапатталған. Бұл классикалық еңбек көпшілік ойындағы тілге қатысты сан түрлі сұраққа жауап береді. Зерттеуші тіл ғылымы саласындағы тіл мен сананың байланысы туралы соны жаңалықтар мен ғылыми ортаның соңғы жетістіктерін талдап, тілдің қызметі қалай жүзеге асатынын, баланың тілді қалай үйренетінін мысалдар арқылы егжей-тегжейлі түсіндіріп, дәлелді де нақты тұжырымдар жасайды. Оқулық жоғары оқу орындары студенттеріне, тіл біліміне және психологияға қызығушы көпшілікке арналған. </vt:lpstr>
      <vt:lpstr>Аннотация: Бұл оқулықта ХХІ ғасырдағы педагогиканың дамуы, оқытуды жеке тұлғаға бейімдеу, қолжетімді әрі тиімді жоспарлау мен оны жүзеге асыруға бағытталған жобалар қарастырылады. Оқу қызметін электрондық және мобильді технологиялар контексінде зерттей отырып, авторлар білім берудің техно-бағдарлы болашағын кеңінен баяндайды. Кітаптың «Дизайнның принциптері мен практикасы» деп аталатын І  бөлімінде білім  алуға және  оны жоспарлауға қатысты цифрлық технологиялардың қағидалары мен теориялары егжей-тегжейлі қарастырылып, оларды тиімді қолдану жолдары көрсетілсе, ІІ бөлімде дизайнның пәндік қырлары ортаға салынып, мобильді және сымсыз есептеу техникасы саласындағы жетістіктер, тәжіри- бе жүзіндегі жобалау мүмкіндіктері, күрделі жүйелер мен мобильді оқытуды дизайнға түсіру туралы тың зерттеу жаңалықтарымен толықтырылған. Қорытындылаушы ІІІ бөлімде авторлар осы технологияларды болашақта қолдану аймақтарына шолу жасай отырып, оған қатысты нақты үлгілер ұсынады. Оқулық педагогика, психология мамандықтары бойынша білім алып жүрген     студенттерге, магистранттарға және осы салаға қызығушылық танытушы барша зерттеушілерге арналған. </vt:lpstr>
      <vt:lpstr>Аннотация:  Адамзат пайда болғаннан бастап бүгінгі күнге дейінгі дүниенің тарихи жолын кең ауқымда сипаттайтын бұл оқулық «Panorama: Дүниежүзі тарихы» («Panorama a World History») деп аталады. Кітап Homo sapiens өкілінің жетілу, өсіп-өркендеу жолынан басталып, ХVI ғасырға дейінгі кемелдену тарихын толық қамтыған. Әр бөлімде адамзат тарихының кең шалқары кезең-кезеңімен суреттеледі. Адамзаттың дамуын, дүниежүзін игеруін, ықпалды мемлекеттер құруының көне дәуірден басталған қилы кезеңдерін жан-жақты зерттеп, бұлтартпас тарихи деректерді сөйлете отырып сипаттайды. Өткенін електен өткізіп, түп-тұқияннан басталған тарихын кең ауқымда білгісі келген оқырман кітаптан адамзат тарихына қатысты тың және соны деректерді молынан кездестіреді. Тарих ғылымындағы жаңа терминдер де дүниежүзі тарихына қызығатын оқырманға пайдалы болады деп сенеміз. Кітап құрылымындағы жалқыдан жалпыға және жалпыдан жалқыға алма-кезек ауысып отыратын тарихи оқиғалар желісі кітаптың ғылыми-танымдық өрісін кеңейте түседі. Кітап – ең алдымен, ЖОО студенттеріне арналған. Тарихи танымы мен пайымын тереңдетіп, дүниежүзі тари- хын зерттеп-білгісі келетін жалпы оқырманға да оқулықтың берері мол. </vt:lpstr>
      <vt:lpstr>Аннотация: Эдуард Уади Саид «Ориентализм» деп аталатын зерттеуінде ориентализмнің пайда болуын Еуропаның Орта және Таяу Шығыста ғасырлар бойы үстемдік етуімен байланыстырады. Батыстың Шығыс әлемін қабылдаудағы біржақты әрі үстірт көзқарасын сынға алып, жан-жақты талдау ұсынады. Кіріспеде автор ориентализмнің бір-бірімен тығыз байланысты ғылыми-академиялық, саяси және әлеуметтік, идеологиялық сипатына тоқталып, оны жасырын және айқын деген екі топқа бөледі.  Бұл кітап гуманитарлық білімге  өзгеше  ықпал  жасап, постколониалдық  зерттеулерге  негіз салды. Автор еңбегінде бұл тақырыпқа арналған көп зерттеулер Шығыстың шынайы келбетін ашып көрсете алмайтынын, Шығыс әлемі жайлы кез келген ой белгілі бір сүзгіден өтіп барып жарияланатынын айтады. Дәлел ретінде Ұлыбритания, Франция, АҚШ ғалымдарының ориенталистік мәтіндерін мысалға келтіреді. «Батысқа өзін өзгелерден ерекшелеу үшін оған қарама-қарсы әлем керек болды. Батыс ол үшін Шығысты пайдаланды, өзіне тиімді түсінікті қалыптастыруға күш салды», – дейді автор. Бұл ауқымды еңбек студенттермен қатар Батыс пен Шығысқа жаңаша қарағысы келетін барша оқырманға арналған. </vt:lpstr>
      <vt:lpstr>Аннотация: «Медиа және журналистика: теория мен практикаға жаңа көзқарас» – кәсіби журналистиканың қалыптасу тарихынан бастап, қоғамның қозғаушы күшіне айналған медиа cаласындағы соны өзгерістерді талдаған құнды еңбек. Әлемнің озық жоғары оқу орындары таңдаған кітаптың үшінші басылымы медиа мен журналистиканың өзара байланысына қызығушылық танытқан кез келген оқырман көңілінен шығады. Кітап тілі қарапайым әрі қызықты. Оқулықта медиа мен журналистика ұғымының тарихы, медиаиндустрия өнімдері, медиаға анализ жасайтын тәсілдер, жаңалықты тарату жолдары және медиаконтент, қазіргі және келешек коммуникацияның толық анықтамалығы түзілген. Сондықтан жаңалықтар өндірісіндегі идея, ақпарат ағынын шолу, тарату, келіссөз жүргізу сынды процестердің қыр-сырымен танысып, журналистік зерттеудің маңызына көз жеткізуге болады. Кітаптың басты құндылығы – медиа маманы болуға талаптанған студентті  немесе әуесқой блогерді журналистиканың негізгі принциптеріне баулиды. Ақиқатты айту, халықтың ақпаратты білу құқығын құрметтеу этикасынан бөлек медиа маман ретінде қоғам игілігіне адал қызмет ету жолдарын көрсетеді</vt:lpstr>
      <vt:lpstr>Аннотация: Бұл оқулықта әлемдік әдебиеттану ғылымының өзекті тақырыптары саналатын – орыс формализмі,  жаһандану, таным, эмоция, эволюция, әдебиет сыны мен теориясының мақсаттары және олардың нейробиологиямен қарым-қатынасы сияқты аса ауқымды теориялық ұғымдар кеңінен және терең сараланған. Еңбек құрылымы америкалық және орыс формализмінен басталып, хронологиялық, эвристикалық сипатта берілген. Жаңашылдықты басты мақсат еткен ғалымдар осы кезге дейін жүйелі әңгіме арқауы болмаған өзекті мәселелерді молынан қамтып, іріктеп топтастырған. Кітапта структурализм, постструктурализм бағыттары зерделенеді. ХХ ғасырдың 50–60-жылдары туындап, 70-жылдары дами түскен ағымның негізгі өкілдері – М.Фуко, Ж.Бодриар, Ж.Деррида, Л.Альтюссер, Ю.Кристева, Ж.Лакан, Р.Барт, Ж.Делөз, Ж.Лиотарлар әдебиет, саясат, лингвистика, философия, мәдениет салаларына жаңа леп әкелу мақсатында философиялық әрі әдіснамалық дүниетаным ретінде постструктурализм сынына ерекше көңіл бөлді. Әдебиеттанудың осындай өзекті мәселелері көрнекті шығармалар мысалында талданып, жаттығуларымен қоса берілген. Оқулық әдебиеттану мен лингвистика, сондай-ақ оларға іргелес гуманитарлық мамандықтардың студенттеріне, магистранттары мен докторанттарына, философтар мен мәдениеттанушыларға, жалпы оқырман қауымға арналған. </vt:lpstr>
      <vt:lpstr> Аннотация:    Бұл еңбекте оқыту туралы негізгі теориялық принциптерге, концептілер мен ғылыми-зерттеу нәтижелеріне жаңаша көзқарастар ұсынылады және оны заманауи мектептерде қолдану мәселесіне баса назар аударылады. Кіріспеде оқыту теориялары, зерттеу тәсілдері мен мәселелері және оқытуды зерттеудің тарихи негіздері қамтылса, кейінгі тарауларда нейроғылымның білімге ықпалы, әлеуметтік-танымдық оқыту мәселелері, ақпаратты өңдеу теориясы, яғни деректерді кодтау және сақтау, конструктивизм т.б. теориялар талқыланады. Сондай-ақ, бұл басылымда технологияға қатысты бөлімдер, әсіресе контекстік әсерлердің маңызын ашатын тақырып тың зерттеу жаңалықтарымен толықтырылған. Қорытынды тарауда студенттер оқу процесі барысында өз бетінше орындауға тиіс тапсырмалар берілген. Қазақ тіліне жетінші басылымынан аударылған бұл оқулық педагогика, психология мамандықтары бойынша білім алушы студенттерге, магистранттарға және осы салаға қызығушылық танытушы барша зерттеушілерге арналады. </vt:lpstr>
      <vt:lpstr>Аннотация: Бұл – философияның қайнар бастауынан қазіргі күнге дейінгі төрт томдық тарихының  төртінші томы. «Антика философиясы» деп аталатын алғашқы томында классикалық Грекия мен Римдегі ежелгі философия сипатталды. Екінші том, «Орта ғасыр философиясы», оның Әулие Аугустиннен гуманистік Қайта өрлеу дәуіріне дейінгі тарихын баяндады. «Қазіргі заманғы философияның бастауы» атты үшінші томда XVI, XVII, XVIII ғасырлардың және Гегельдің  өмірден озуымен аяқталатын ХІХ ғасырдың басты философтары қарастырылды. Қолыңыздағы төртінші томда ХХ ғасырдың соңғы жылдарына дейінгі аралықтағы философия қамтылады. «Қазіргі  заман философиясы» деп аталатын оқулық, негізінен, бакалавриат курсына арналған. Сонымен қоса философия іліміне қызығушылық танытқан оқырманға да лайықталып жазылған. </vt:lpstr>
      <vt:lpstr>Аннотация: Философияның түп-тамырынан қазіргі күнге дейінгі төрт томдық тарихының үшінші томы «The Rise of Modern Philosophy» – «Қазіргі заман философиясының бастауы» деп аталады. Бұл том әлемдік ой тарихының XVI ғасырдың басынан ХІХ ғасырдың алғашқы жылдарына дейінгі кезеңін қамтиды. Бұл томның бастапқы үш тарауында сол кезеңнің ойшылдарына хронологиялық шолу жасалады. Қалған тарауларда олардың өзекті де нақты философиялық тақырыптарды талқылауға қосқан үлесі қарастырылады. Философия ежелгі заманда және орта ғасырларда қалыптасқан ең құнды деген құралдардың кейбірінен бас тартса да, осы үшінші томда қамтылатын кезең философтары тұрақты құндылықтарды орнықтыра түсуге қомақты үлес қосты. Олар осы том тарауларында терең талданып, айқын сипатталды.  Бұл том, ең алдымен, бакалавриаттың екінші және үшінші курстарына арналған. Оған қоса, бұл кітап философия ілімін танып-білуге талпынған қауымның қай-қайсысына да өте пайдалы. </vt:lpstr>
      <vt:lpstr>Аннотация: Бұл кітап – халықаралық құқық тақырыбына арналған аса құнды оқулықтардың бірі. 10 тараудан тұратын бірінші кітапта халықаралық құқық саласындағы ұғымдарға анықтама беріліп, түрлі құқық жүйелерінің нормалары салыстырылады, өзіндік ерекшеліктері мен басты принциптері сөз болады. Халықаралық құқықтың пайда болуы мен дамуындағы философиялық, әлеуметтік көзқарастар, халықаралық сот процестері мен трибуналдардың қызметтері нақты мысалдар арқылы баяндалады. Халықаралық шарттардың түрлері, шарт талаптары мен міндеттемелері туралы жан-жақты мәлімет қамтылған. Адам құқығын халықаралық деңгейде қорғау, жеке тұлғаның қылмыстық жауапкершілігі, мемлекеттің аумағы және теңіз құқығы тақырыбында мол мағлұмат береді. 12 тараудан тұратын екінші кітапта халықаралық құқықтағы юрисдикция, иммунитет, мемлекеттердің жауапкершілігі, мемлекеттердің мұрагерлігі, дауларды бейбіт шешу жолдары,   шарттардың  құқықтары мен міндеттері жөнінде мол мағлұмат қамтылған. Автор Халықаралық сот, Біріккен Ұлттар Ұйымы, Қауіпсіздік Кеңесі мен басқа да халықаралық ұйымдардың құрылымы туралы мәлімет келтіре отырып, олардың қызметін нақты мысалдар арқылы баяндайды. Сегізінші басылымнан қазақ тіліне аударылған бұл оқулық заң факультетінің студенттеріне, халықаралық құқық саласын зерттеуші мамандар мен оқытушыларға, аталған ғылымға қызығушылық танытатын оқырман қауымға арналған. </vt:lpstr>
      <vt:lpstr>Аннотация: Доктор Ларри Алан ДиМаттеоның бизнес факультеті студенттеріне арналған «Халықаралық бизнес құқығы және заңнамалық орта: транзакциялық тұрғыдан зерделеу» оқу құралының үшінші басылымында халықаралық деңгейде бизнес жүргізудің түрлі жолдары жан-жақты қарастырылады. Импорт пен экспорт, сауда-саттыққа қатысты дауды шешу, бизнес транзакцияларына қатысты күрделі мәселелер, халықаралық деңгейде бизнес жүргізудің құқықтық принциптері жүйе-жүйесімен баяндалады. Сондай-ақ, бұл еңбекте халықаралық деңгейде бизнес жүргізудің түрлі тәуекелдері (валюталық, құқықтық, қаржы- лық т.б.) мен стратегиялары (делдалдардың қызметін пайдалану, халықаралық банктермен бірлесе жұмыс істей білу, тікелей шетелдік инвестиция, контрсауда және халықаралық сатып алу-сату келісімшарттарын жасау т.б.) кәсіби һәм ғылыми тұрғыдан сараланып, екшеп көрсетіліп, деректер де молынан келтіріледі. Бұл кітап болашақ кәсіпкерлер мен заңгерлерге ғана емес, сонымен бірге халықаралық сауда-саттық мәселелеріне қызығушылық танытатын оқырманға пайдалы. «Халықаралық бизнес құқығы және заңнамалық орта» оқулығы бизнес факультеті студенттерінің халықаралық деңгейде бизнес жүргізуді реттейтін құқықтық прициптерді түсінуіне жол ашады. Бұл кітап заңның сақталуы ғана емес, сонымен қатар, пайда және бәсекелік артықшылықты қалыптастыру үшін заңды қалай қолдану керектігін ерекшелеп көрсетеді. </vt:lpstr>
      <vt:lpstr>Аннотация: «Халықаралық бизнес: Жаһандық нарықтағы бәсеке» оқулығы тұңғыш рет қазақ тіліне аударылды. Бұл –  «Халықаралық бизнес» оқулығының 12-басылымы. Оқулықта халықаралық нарықтағы бәсекенің қыр-сыры терең зерттеліп, жаһандық және аймақтық мәселелер тең дәрежеде қарастырылған. Жаһандық капитал нарығының тарихы, әлемдік нарықтағы құқықтық жүйенің қызметі, жаһандық сауда және инвестиция ағындары, халықаралық бизнестің құрылымы мен стратегиясы, қаржы менеджменті, халықаралық бизнес функциялары егжей-тегжейлі талқыланған. Осы тақырыптар әр тарауда кейстермен толықтырылып, теория мультиұлттық компаниялар тәжірибесімен өрнектелген. Ең бастысы, оқулық халықаралық бизнестегі кәсіпорындарға ұтымды стратегиялық шешімдер ұсынады. Бұл – болашақта халықаралық бизнеске араласатын студенттер үшін таптырмас оқу құралы. Оқулық экономика, халықаралық қатынастар, халықаралық бизнес, саясаттану мамандықтарының студенттері мен оқытушыларына, экономика тақырыбында жазатын журналистерге, осы салаға қызығатын қалың оқырманға арналған. </vt:lpstr>
      <vt:lpstr>Аннотация: Кез келген ұйымның басты байлығы – адам ресурсы. Ұйым қызметінің нәтижелі болуы, табысқа жетуі де осы ресурсты қалай басқарып, қалай бағыттап, ынталандырып отыруына байланысты. Адам ресурстарын басқару – HR-менеджменттің табыстылығы әр қызметкерді тұтас механизмнің бір бөлшегі ғана емес, жеке адам,  құндылықтары, мінезі, өмірлік тәжірибесі, арманы мен мақсаты бар дара тұлға деп қабылдаудан басталады. Қызметкерді жұмысқа қабылдаудан  бастап, оның қызмет бабымен өсуі, ұйымның дамуына, табысқа жетуіне үлес қосуы, осы жолда бар білімі мен тәжірибесін пайдалануы, оқуы, жетілуі, дамуы – психология, әлеуметтану және менеджмент тоғысындағы ілімнің зерттеу нысаны. Ник Уилтонның «HR-менеджментке кіріспе» (An Introduction to Human Resource Management) оқулығы – осы ілімнің шымылдығын ашатын, ұйымдардағы HR-менеджердің қызметіне бағыт беріп, әр қадамын зерделейтін іргелі еңбек. Қазақ тіліне бұл оқулықтың 3-басылымы аударылып отыр. Кітап менеджмент мамандығында білім алатын студенттерге, оқытушыларға, жалпы оқырман қауымға арналады және қазақ тіліндегі MBA курсының негізгі оқулықтарының бірі ретінде ұсынылады. </vt:lpstr>
      <vt:lpstr>Аннотация: Ұйымның өзегі – қызметкер. Қызметкерлердің мінез-құлқы әр алуан, әр адам жеке тұлға екенін ескеріп, оның тұлғалық ерекшелігі мен қызметі, ұйымның дамуына қосатын үлесі арасындағы байланысты басқару аса маңызды. Қарамағындағы қай қызметкер қандай мінез-құлық көрсететінін, ол жалпы ұжымның қызметіне қалай әсер етіп, ұйымның табысқа жетуіне немесе кері ықпал ететінін білу – әр басшының, әсіресе HR-менеджердің міндеті. Ұжымды дұрыс басқару, қызметкерлер мотивациясын арттыру, оған кері әсер ететін кертартпа элементтерді анықтау, олармен жұмыс істеу, үздік мінез-құлық үлгілерін анықтап, оларды ынталандыру – психология, әлеуметтану және менеджмент тоғысындағы ілімді меңгеруді талап ететін күрделі жұмыс. Осы күрделі тақырыпқа арналған Стивен Роббинс пен Тимати Джадждың әлемге танымал еңбегінің қазақ тіліне 14-басылымы аударылып отыр. Кітап менеджмент мамандығы бойынша білім алатын студенттерге, оқытушыларға және осы салаға қызығушылық танытатын көпшілік оқырман қауымға арналады. Сондай-ақ MBA курсының негізгі оқулықтарының бірі ретінде ұсынылады.</vt:lpstr>
      <vt:lpstr>Аннотация: Роберт Трагердің бұл кітабында дипломатиялық амал-тәсілдердің халықаралық қатынастар жүйесіндегі рөлі қарастырылады. Автор жабық есік жағдайындағы әңгімелесудің халықаралық тәртіп орнату мен соғыстардың басталуына қалай түрткі болатынын ойын теориясына сүйеніп, нақты тарихи мысалдар көмегімен ашып көрсетеді. Кітаптың басты зерттеу нысаны – «құпия дипломатия» және оның механизмдері.   Бұл еңбекке Британ империясының көпжылдық дипломатиялық байланыстар тарихынан сыр шертетін «Құпия жазбалар» деген атпен белгілі мұрағат деректері арқау болған. "Дипломаттар мен мемлекет басшылары өз одақтастары мен қарсыластарының ниет-пиғылы, мүддесі мен жоспары туралы қалайша ой түйеді?" деген сұраққа автор айрықша мән берген. Бұл зерттеудің теориялық-эмпирикалық әдістемесінен туындаған тұжырымдардың оқырманға ой салары сөзсіз</vt:lpstr>
      <vt:lpstr> Аннотация: Коммуникация саласының белгілі мамандары ұсынған қолыңыздағы кітапта бизнес-коммуникацияға қатысты маңызды мәселелер, практикалар мен ұсыныстар кең ауқымда талқыланған. Бұл кітаптың 14-басылымы болғандықтан, қалыптасқан дәстүр жалғасып, оқытуды жеңілдетуге, белсенді  білім алуға мүмкіндік беретін, сыни тұрғыда ойлануды жетілдіруге қажет теңдессіз механизмдер жиынтығы енгізілген. Әр тараудағы оқыту мақсатының нақтылығы студенттерді материалды қабылдауға дайындап, тараудың мазмұнын қалыптастыруға негіз болады. Әр тараудың басы мен аяғында жетекші компаниялардағы даму сатылары түрлі мысалдармен беріліп, карьера жасағысы келген және оны әрі қарай дамытуды көздеген бизнес иелері үшін таптырмас бизнес-тәжірибе үлгілері, толымды зерттеулерге бай материалдар ұсынылған. Сонымен қатар, медиа, хат, ұсыныс, аудиторияға бейімделу, клиент тарту, оларға көңіл бөлу, жарнама, презентация, резюме, сұхбат туралы тарқатылып, бизнес әлемінде коммуникацияның алар орны ерекше екені кеңінен баяндалған. Сондай-ақ, онлайн режимдегі қызметтер де назардан тыс қалмаған. Көпшілік алдында сөйлеу дағдысын жетілдіріп, әсер қалдыруды, өз ойын жеткізуді, қобалжу сезімін жеңуді үйренгісі келетіндер үшін авторлардың берер кеңесі мол. Кітап менеджмент, PR, коммуникация мамандығында оқитын студенттерге, кеңседе жұмыс істеуге қажет маңызды іскерлік дағдыларды қалыптастырғысы келген оқырмандарға, бизнес-карьераға қызығушылығы бар көпшілікке арналған. </vt:lpstr>
      <vt:lpstr> Аннотация: Бұл оқулық қазақ оқырмандарын әлемдік әдебиет теориясының тың зерттеу бағыттарымен таныстырады. Шығарманың мазмұнын ғана зерделеп қоймай, оны тілдік тұрғыдан талдаудың сан қырлы әдістерімен сараланған мақалалар – біздің сыншыларымыз бен оқырмандарымыз үшін де таптырмас үлгі. Оқулықта структурализм, постструктурализм, лингвистика, нарратология, феноменология, эмпирикалық зерттеулер бағытындағы құнды пікірлер мен тың көзқарастар топтасқан. Сонымен қатар бұл еңбекте телевизиялық сериалдарды талдаудың айрықша зерттеу тәсілдері де сөз болады. Әдеби мәтіндерді қабылдау және шығармаларды теориялық тұрғыдан зерделеу, оқырманның әдеби талғамы, адамзат дамуындағы әдебиеттің алар орны да кеңінен зерделенеді. Оқулық әдебиеттану мен лингвистика, сондай-ақ оларға іргелес гуманитарлық мамандықтардың студенттеріне,  магистранттары мен докторанттарына, философтар мен мәдениеттанушыларға, жалпы оқырман қауымға арналған.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Национальная валюта Казахстана</dc:title>
  <dc:creator>Комп</dc:creator>
  <cp:lastModifiedBy>Библиотека</cp:lastModifiedBy>
  <cp:revision>47</cp:revision>
  <dcterms:created xsi:type="dcterms:W3CDTF">2013-10-09T18:18:47Z</dcterms:created>
  <dcterms:modified xsi:type="dcterms:W3CDTF">2019-11-20T04:20:14Z</dcterms:modified>
</cp:coreProperties>
</file>